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45" d="100"/>
          <a:sy n="45" d="100"/>
        </p:scale>
        <p:origin x="240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microsoft.com/office/2016/11/relationships/changesInfo" Target="changesInfos/changesInfo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mokhudu machaba" userId="3493811a404faf8e" providerId="LiveId" clId="{FABF0F74-C64F-4DB4-ADCB-CA44A3DB09CE}"/>
    <pc:docChg chg="modSld">
      <pc:chgData name="mokhudu machaba" userId="3493811a404faf8e" providerId="LiveId" clId="{FABF0F74-C64F-4DB4-ADCB-CA44A3DB09CE}" dt="2021-02-26T06:45:25.463" v="0" actId="20577"/>
      <pc:docMkLst>
        <pc:docMk/>
      </pc:docMkLst>
      <pc:sldChg chg="modSp mod">
        <pc:chgData name="mokhudu machaba" userId="3493811a404faf8e" providerId="LiveId" clId="{FABF0F74-C64F-4DB4-ADCB-CA44A3DB09CE}" dt="2021-02-26T06:45:25.463" v="0" actId="20577"/>
        <pc:sldMkLst>
          <pc:docMk/>
          <pc:sldMk cId="613073074" sldId="264"/>
        </pc:sldMkLst>
        <pc:spChg chg="mod">
          <ac:chgData name="mokhudu machaba" userId="3493811a404faf8e" providerId="LiveId" clId="{FABF0F74-C64F-4DB4-ADCB-CA44A3DB09CE}" dt="2021-02-26T06:45:25.463" v="0" actId="20577"/>
          <ac:spMkLst>
            <pc:docMk/>
            <pc:sldMk cId="613073074" sldId="264"/>
            <ac:spMk id="2" creationId="{ED7D02A4-3B61-4750-BB48-09B8F63109A0}"/>
          </ac:spMkLst>
        </pc:sp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A663D3D-CBA7-4AA6-B946-B5252C9A7D7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8FC926F1-65B2-49D0-83E8-D445D32F9E2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BCC6B9-0359-4ED6-871A-3680D166E1EC}" type="datetimeFigureOut">
              <a:rPr lang="en-US" smtClean="0"/>
              <a:t>2/26/2021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E9BF48B-AB51-4957-9419-7FE319D3733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0BF58AE-75F8-41F9-A386-2BB7164A3C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155E07-5C9B-46CB-9D85-93DD5A57B18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61693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34028470-C3F0-47FB-80EB-D86103F94DC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B635E73-D810-4D5E-B81F-89C67371042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140538C-9B64-4474-BA52-53CF8CE4F05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BCC6B9-0359-4ED6-871A-3680D166E1EC}" type="datetimeFigureOut">
              <a:rPr lang="en-US" smtClean="0"/>
              <a:t>2/26/2021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1C6C01B-3DFF-4B60-A5B2-BD9D5901E68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BE0D357-1BF9-4F4A-8584-BEE558456C7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E155E07-5C9B-46CB-9D85-93DD5A57B18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2107459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875D7FDE-B44C-413B-AFA1-381798C27F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latin typeface="Aharoni" panose="02010803020104030203" pitchFamily="2" charset="-79"/>
                <a:cs typeface="Aharoni" panose="02010803020104030203" pitchFamily="2" charset="-79"/>
              </a:rPr>
              <a:t>Are bapaleng </a:t>
            </a:r>
            <a:endParaRPr lang="en-US" dirty="0"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F30DC9F3-9D40-4762-99E8-B97034043F96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6383660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D02EC039-0064-4FEB-A562-C8B5FAD0F48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9836BC5D-1432-45EF-AB07-30B8D050E010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4391185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88BFE5CC-AECD-4966-9560-54F126CCE33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latin typeface="Aharoni" panose="02010803020104030203" pitchFamily="2" charset="-79"/>
                <a:cs typeface="Aharoni" panose="02010803020104030203" pitchFamily="2" charset="-79"/>
              </a:rPr>
              <a:t>Re botše leina la seswantšho se</a:t>
            </a:r>
            <a:endParaRPr lang="en-US" dirty="0"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3A4FDB0C-6D01-4C8B-A02F-51F5D13015CA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2028991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3159FCE3-4E08-400A-8AA4-A79713FE71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81FEFC71-B2E2-44F8-854D-300C9A9218CC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6938842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A3DD6434-B569-4892-97E9-F926422A01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latin typeface="Aharoni" panose="02010803020104030203" pitchFamily="2" charset="-79"/>
                <a:cs typeface="Aharoni" panose="02010803020104030203" pitchFamily="2" charset="-79"/>
              </a:rPr>
              <a:t>Re botše leina la seswantšho se</a:t>
            </a:r>
            <a:endParaRPr lang="en-US" dirty="0"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E475C977-3461-45BC-9EA6-F320DCD4C093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9427090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4F256755-D1E5-4F20-AF34-98BABA592A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latin typeface="Aharoni" panose="02010803020104030203" pitchFamily="2" charset="-79"/>
                <a:cs typeface="Aharoni" panose="02010803020104030203" pitchFamily="2" charset="-79"/>
              </a:rPr>
              <a:t>Re botše leina la seswantšho se</a:t>
            </a:r>
            <a:endParaRPr lang="en-US" dirty="0"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FC5FCC6F-1D99-4BE6-9C9A-3B22C6E816D2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3967368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3D08FEA1-BB5B-4C6F-8691-ADCEDE6BC7E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latin typeface="Aharoni" panose="02010803020104030203" pitchFamily="2" charset="-79"/>
                <a:cs typeface="Aharoni" panose="02010803020104030203" pitchFamily="2" charset="-79"/>
              </a:rPr>
              <a:t>Re botše leina la seswantšho se</a:t>
            </a:r>
            <a:endParaRPr lang="en-US" dirty="0"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1175E770-0AE5-4468-9CC5-7D9298AE62F1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8778073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ADC3967A-1C7C-401E-BEDF-46BB869BF2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latin typeface="Aharoni" panose="02010803020104030203" pitchFamily="2" charset="-79"/>
                <a:cs typeface="Aharoni" panose="02010803020104030203" pitchFamily="2" charset="-79"/>
              </a:rPr>
              <a:t>Re botše leina la seswantšho se</a:t>
            </a:r>
            <a:endParaRPr lang="en-US" dirty="0"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072792FA-8E7E-41E2-A543-713CE00E2395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2955073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ED7D02A4-3B61-4750-BB48-09B8F63109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`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B33B2B5C-DC4C-4524-B32B-FEDBBB679A95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1307307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19</TotalTime>
  <Words>33</Words>
  <Application>Microsoft Office PowerPoint</Application>
  <PresentationFormat>Widescreen</PresentationFormat>
  <Paragraphs>7</Paragraphs>
  <Slides>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4" baseType="lpstr">
      <vt:lpstr>Aharoni</vt:lpstr>
      <vt:lpstr>Arial</vt:lpstr>
      <vt:lpstr>Calibri</vt:lpstr>
      <vt:lpstr>Calibri Light</vt:lpstr>
      <vt:lpstr>Office Theme</vt:lpstr>
      <vt:lpstr>Are bapaleng </vt:lpstr>
      <vt:lpstr>PowerPoint Presentation</vt:lpstr>
      <vt:lpstr>Re botše leina la seswantšho se</vt:lpstr>
      <vt:lpstr>PowerPoint Presentation</vt:lpstr>
      <vt:lpstr>Re botše leina la seswantšho se</vt:lpstr>
      <vt:lpstr>Re botše leina la seswantšho se</vt:lpstr>
      <vt:lpstr>Re botše leina la seswantšho se</vt:lpstr>
      <vt:lpstr>Re botše leina la seswantšho se</vt:lpstr>
      <vt:lpstr>`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Are bapaleng </dc:title>
  <dc:creator>mokhudu machaba</dc:creator>
  <cp:lastModifiedBy>mokhudu machaba</cp:lastModifiedBy>
  <cp:revision>1</cp:revision>
  <dcterms:created xsi:type="dcterms:W3CDTF">2020-03-24T09:36:02Z</dcterms:created>
  <dcterms:modified xsi:type="dcterms:W3CDTF">2021-02-26T06:45:30Z</dcterms:modified>
</cp:coreProperties>
</file>