
<file path=[Content_Types].xml><?xml version="1.0" encoding="utf-8"?>
<Types xmlns="http://schemas.openxmlformats.org/package/2006/content-types">
  <Default Extension="bin" ContentType="application/vnd.ms-office.activeX"/>
  <Default Extension="jfif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activeX/activeX1.xml" ContentType="application/vnd.ms-office.activeX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ink/inkAction1.xml" ContentType="application/vnd.ms-office.inkAction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8" r:id="rId3"/>
    <p:sldId id="261" r:id="rId4"/>
    <p:sldId id="271" r:id="rId5"/>
    <p:sldId id="260" r:id="rId6"/>
    <p:sldId id="273" r:id="rId7"/>
    <p:sldId id="280" r:id="rId8"/>
    <p:sldId id="274" r:id="rId9"/>
    <p:sldId id="281" r:id="rId10"/>
    <p:sldId id="275" r:id="rId11"/>
    <p:sldId id="289" r:id="rId12"/>
    <p:sldId id="276" r:id="rId13"/>
    <p:sldId id="290" r:id="rId14"/>
    <p:sldId id="277" r:id="rId15"/>
    <p:sldId id="286" r:id="rId16"/>
    <p:sldId id="278" r:id="rId17"/>
    <p:sldId id="288" r:id="rId18"/>
    <p:sldId id="279" r:id="rId19"/>
    <p:sldId id="287" r:id="rId20"/>
    <p:sldId id="26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60" d="100"/>
          <a:sy n="60" d="100"/>
        </p:scale>
        <p:origin x="8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978C9E23-D4B0-11CE-BF2D-00AA003F40D0}" ax:persistence="persistStorage" r:id="rId1"/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12/22/2025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07-12T04:02:27.8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26343">
    <iact:property name="dataType"/>
    <iact:actionData xml:id="d0">
      <inkml:trace xmlns:inkml="http://www.w3.org/2003/InkML" xml:id="stk0" contextRef="#ctx0" brushRef="#br0">17402 5226 0,'25'25'419,"1"-25"-407,-26 26-4,25-26 31,0 0-25,1 0 19,-26 25-19,25 1 0,1-26-1,-1 0 15,0 25-19,1 0 10,-26 1-13,25-26 4,0 0 22,-25 25-16,26-25-9,-1 0 38,1 0-17,-1 0 13,0 0-35,1 0 8,-1 0 6,0 0-9,1-25 6,-1-1-9,-25 1 1,25 25 8,-25-25-9,26-1 1,-1 26 4,-25-25-9,26-1 4,-1 1 5,-25 0 1,25 25-7,-25-26 6,26 26-4,-1-25 3,0 0 1,26-51-5,25 25-2,-50 25 1,-1 1 0,26-51 0,-26 51 3,0-1 7,-25 1-9,26 25-2,-26-25 1,25-1 27,1 1 10,-26-1-26,25 26-4,0-25 2,-25 0-12,26 25 10,-1 0-8,0 0 1,-25-26 0,0 1 7,26 25-7,-1 0 21</inkml:trace>
    </iact:actionData>
  </iact:action>
  <iact:action type="add" startTime="29386">
    <iact:property name="dataType"/>
    <iact:actionData xml:id="d1">
      <inkml:trace xmlns:inkml="http://www.w3.org/2003/InkML" xml:id="stk1" contextRef="#ctx0" brushRef="#br0">21537 5302 0,'0'26'374,"25"-26"-368,-25 25-2,0 0 9,26-25 4,-1 26-13,-25-1 3,26-25 7,-1 25 0,-25 1-6,0-1-1,25-25 5,-25 26-5,26-26 1,-26 25 0,0 0 10,25-25-11,-25 26 0,25-26 13,-25 25-10,0 0 8,26-25-12,-1 0 15,0 0 27,1 0 14,-1 0-35,1 0 14,-1-25-14,0 25-6,1-25-7,-1-1-8,0 26 2,1-25-2,-1 0 1,1-1 0,-26 1 0,25-1 0,0 26-1,-25-25 2,26 0-2,-1-1 1,26-24 7,-51 24-8,25 26 2,-25-25-2,25-1 1,1 1-1,-1 0 2,1-1 0,-26 1 1,25-26-6,0 26 4,26-26 0,0-25 0,0 25 10,-26 1-14,0 24 4,1 1 0,-1 0 3,0-26-7,1 25 4,-1 1 0,26-26 0,-51 26 1,51 25-2,-51-51 0,25 26 2,0 25 5,1-26-6,-26 1 7,25 0 27,-25-1-18,25 1-15,-25 0 16,26 25-16,-26-26 12,0 1 13</inkml:trace>
    </iact:actionData>
  </iact:action>
  <iact:action type="add" startTime="32508">
    <iact:property name="dataType"/>
    <iact:actionData xml:id="d2">
      <inkml:trace xmlns:inkml="http://www.w3.org/2003/InkML" xml:id="stk2" contextRef="#ctx0" brushRef="#br0">29148 4414 0,'0'51'409,"0"-26"-386,0 1-2,25-1-15,-25 1 15,0-1-7,25-25-8,-25 25 8,0 1 0,0-1 0,26-25-4,-26 25-7,0 1 11,25-1 0,0 1-8,-25-1 9,0 0-8,0 1 6,0 24-7,26-50 11,-1 26-13,-25-1 4,0 0 14,0 1-11,0-1 6,25 1 0,1 24 4,-26-24 0,0-1 19,25-25 80,1 0-72,24-76-22,1 25-17,-26-25 4,1 25-9,25 1 3,-1-26 3,-50 50-3,26-25-4,-26 26 4,25 0 0,0-1 0,-25 1 10,26 0-14,-1-1 11,-25 1-7,0-1-1,25 26 1,1-25 0,-1 0 0,1-26 7,-1 51-7,-25-51 1,25 51-2,1-25 1,-1 0 6,0-1-6,1 1 6,-1-1-5,1 26-2,-1-50 8,26 24-8,-26-24 9,0 24-8,1 26 2,-1-25-1,0 25-5,-25-25 4,26-1 7,-1-25 7,1 51 20,-26-25-28,25 25-6,-25-25 2,25-1 9,1 1-11,-1 0 7,0-1-7,1 26 0,-26-25-1,25 0 4,1 25-7,-26-26 7,25 1-5,0 25 1,-25-26 1,26 1 1,-1 25 1,-25-25-5,25 25 10,1-26-7,-26 1 6,25 0 21,0 25-20,-25-26 28</inkml:trace>
    </iact:actionData>
  </iact:action>
  <iact:action type="add" startTime="36081">
    <iact:property name="dataType"/>
    <iact:actionData xml:id="d3">
      <inkml:trace xmlns:inkml="http://www.w3.org/2003/InkML" xml:id="stk3" contextRef="#ctx0" brushRef="#br0">21943 11872 0,'0'25'338,"0"1"-333,25 25 9,-25-26-7,26 0 6,-26 1 1,0-1-5,25-25-4,-25 25 3,0 1-3,25-26 4,-25 25-5,0 0 4,0 1 5,0-1-4,26-25-1,-26 26 6,0-1-10,25-25 2,-25 25 17,0 1-16,26-26 4,-26 25-4,0 0 0,25-25 0,-25 26 20,25-26-13,-25 25-1,26-25-3,-1 0 45,0 0-44,-25-25 2,26-1-6,-1 1 0,26-26 2,-51 26-5,25 0 3,-25-26 0,51 25 0,-26-24 0,-25-1 0,26 26 3,-26-1-6,50 1 6,-50 0-6,26-1 3,-26-25 0,0 26-1,25 0 4,1-1-6,-26 1 10,0 0-7,25-1 2,0-25-4,1 26 8,-26-26-3,25 51-6,0-25 2,-25 0 4,0-1-3,0 1-4,51 0 5,-26-1-2,-25 1 1,51-26 7,-51 26-7,26-1 10,-1 1-14,0 0 12,-25-1-8,26 26 13,-26-25-6,25 25 0,-25-25-7,0-1 15,0 1-9,25-1-7,1 26 0,-26-25 11,0 0-5,25 25 3,-25-26-11,26 1 11,-26 0 12,25-1 4,0 26-28</inkml:trace>
    </iact:actionData>
  </iact:action>
  <iact:action type="add" startTime="40672">
    <iact:property name="dataType"/>
    <iact:actionData xml:id="d4">
      <inkml:trace xmlns:inkml="http://www.w3.org/2003/InkML" xml:id="stk4" contextRef="#ctx0" brushRef="#br0">27955 11771 0,'0'25'309,"0"0"-304,0 26 0,26-26 3,-1 26 1,-25 0-5,0-26 18,0 1-15,0-1 0,0 0 5,0 1 2,0 24-5,0-24 10,0-1-7,25 1-9,-25-1 3,26 0 4,-26 1 0,0-1 6,0 0-9,0 1-3,25-1 5,-25 0-4,0 1 1,25-26 2,-25 25-2,0 1 1,0-1 7,0 0-4,26-25-7,-26 26 8,0-1 0,0 0 12,0 1-6,25-26 31,1 0-14,-1 0-19,0-26 5,1 26-13,-26-25 0,25-26-1,26 51 1,-1-50 0,-50-1 9,51 51-12,0-51 3,-51 26 0,25-1 0,26 1 2,-51 0-5,51-1 6,-26 1 1,1-26-4,24 26 0,-24-1 3,-26 1-6,25 25 5,0-51-4,26 1 3,-26 50-1,1-26-3,-26 1 7,51 25-7,-51-25 2,25-1 1,0 26 0,1-51 3,-1 51-6,26-50 3,0 24 9,-51 1-9,50 0-3,1-1 3,-51 1 0,25 25 2,1-26-4,50-24 1,0-1 1,-51 51 1,1-51-2,50 1 0,-51 24 1,26 1 3,-26-1-6,1 1 2,-1 0 2,-25-1-2,51 1 5,-51 0-1,0-1 0,50 1-7,-24 0 21,-1-1-21,1 26 8,-1-25-3,-25-1-6,25 26 5,1-25 7,-1 0-1,0-1 23,1 26-23,-26-25 1,0 0-1,25 25 11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12/22/2025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control" Target="../activeX/activeX1.xml"/><Relationship Id="rId4" Type="http://schemas.openxmlformats.org/officeDocument/2006/relationships/image" Target="../media/image4.w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F537-28C1-47C7-939C-8CA9A089A16E}" type="datetime1">
              <a:rPr lang="en-US" smtClean="0"/>
              <a:t>12/22/2025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2024B6-9F89-4598-A6D2-99DD490FC840}"/>
              </a:ext>
            </a:extLst>
          </p:cNvPr>
          <p:cNvSpPr txBox="1"/>
          <p:nvPr userDrawn="1"/>
        </p:nvSpPr>
        <p:spPr>
          <a:xfrm>
            <a:off x="4029075" y="2057400"/>
            <a:ext cx="6529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Congratulations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Points" r:id="rId1" imgW="3117960" imgH="857160"/>
        </mc:Choice>
        <mc:Fallback>
          <p:control name="Points" r:id="rId1" imgW="3117960" imgH="857160">
            <p:pic>
              <p:nvPicPr>
                <p:cNvPr id="5" name="Points">
                  <a:extLst>
                    <a:ext uri="{FF2B5EF4-FFF2-40B4-BE49-F238E27FC236}">
                      <a16:creationId xmlns:a16="http://schemas.microsoft.com/office/drawing/2014/main" id="{573D4581-725C-446E-9BDA-6DAE8E65223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443788" y="3286125"/>
                  <a:ext cx="3114675" cy="857250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2232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14DC-42C8-4E5B-912C-2611E00CE2F2}" type="datetime1">
              <a:rPr lang="en-US" smtClean="0"/>
              <a:t>12/22/2025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AD4F5-4E92-44AA-B1AB-8F6C640340CA}" type="datetime1">
              <a:rPr lang="en-US" smtClean="0"/>
              <a:t>12/22/2025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69C8-D799-464A-8D31-0B48F21A9AF8}" type="datetime1">
              <a:rPr lang="en-US" smtClean="0"/>
              <a:t>12/22/2025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F92A-F93E-4E7D-8AD9-BCC02B15410F}" type="datetime1">
              <a:rPr lang="en-US" smtClean="0"/>
              <a:t>12/22/2025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C3B5-D9F4-459D-9DDE-5A693D45A879}" type="datetime1">
              <a:rPr lang="en-US" smtClean="0"/>
              <a:t>12/22/2025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22D35-74F3-4721-8F45-2C18E23AE65B}" type="datetime1">
              <a:rPr lang="en-US" smtClean="0"/>
              <a:t>12/22/2025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55138-40A1-4B20-8D5F-53D412F45320}" type="datetime1">
              <a:rPr lang="en-US" smtClean="0"/>
              <a:t>12/22/2025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36D21733-2CFF-4BE3-A45F-109B40841417}" type="datetime1">
              <a:rPr lang="en-US" smtClean="0"/>
              <a:t>12/22/2025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74D74-7EC6-4056-878C-749DA20FE0AE}" type="datetime1">
              <a:rPr lang="en-US" smtClean="0"/>
              <a:t>12/22/2025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9927-ECFB-43DE-84CA-50657B19DB0B}" type="datetime1">
              <a:rPr lang="en-US" smtClean="0"/>
              <a:t>12/22/2025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6863-D574-4379-9F33-424B5B9E340D}" type="datetime1">
              <a:rPr lang="en-US" smtClean="0"/>
              <a:t>12/22/2025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Mokhudu Machaba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7FF8AE00-E35E-4A6D-8B69-7C3506045CFA}" type="datetime1">
              <a:rPr lang="en-US" smtClean="0"/>
              <a:t>12/22/2025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52" r:id="rId5"/>
    <p:sldLayoutId id="2147483653" r:id="rId6"/>
    <p:sldLayoutId id="2147483654" r:id="rId7"/>
    <p:sldLayoutId id="2147483655" r:id="rId8"/>
    <p:sldLayoutId id="2147483660" r:id="rId9"/>
    <p:sldLayoutId id="2147483661" r:id="rId10"/>
    <p:sldLayoutId id="2147483662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4.png"/><Relationship Id="rId3" Type="http://schemas.openxmlformats.org/officeDocument/2006/relationships/audio" Target="../media/media4.m4a"/><Relationship Id="rId7" Type="http://schemas.openxmlformats.org/officeDocument/2006/relationships/image" Target="../media/image9.jfif"/><Relationship Id="rId12" Type="http://schemas.microsoft.com/office/2011/relationships/inkAction" Target="../ink/inkAction1.xml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8.png"/><Relationship Id="rId11" Type="http://schemas.openxmlformats.org/officeDocument/2006/relationships/image" Target="../media/image13.jfif"/><Relationship Id="rId5" Type="http://schemas.openxmlformats.org/officeDocument/2006/relationships/image" Target="../media/image7.jfif"/><Relationship Id="rId10" Type="http://schemas.openxmlformats.org/officeDocument/2006/relationships/image" Target="../media/image12.jfif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11.jpg"/><Relationship Id="rId1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media5.m4a"/><Relationship Id="rId7" Type="http://schemas.openxmlformats.org/officeDocument/2006/relationships/image" Target="../media/image6.png"/><Relationship Id="rId2" Type="http://schemas.microsoft.com/office/2007/relationships/media" Target="../media/media5.m4a"/><Relationship Id="rId1" Type="http://schemas.openxmlformats.org/officeDocument/2006/relationships/tags" Target="../tags/tag5.xml"/><Relationship Id="rId6" Type="http://schemas.openxmlformats.org/officeDocument/2006/relationships/slide" Target="slide8.xml"/><Relationship Id="rId5" Type="http://schemas.openxmlformats.org/officeDocument/2006/relationships/audio" Target="../media/audio1.wav"/><Relationship Id="rId4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3.wav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slide" Target="slide9.xml"/><Relationship Id="rId5" Type="http://schemas.openxmlformats.org/officeDocument/2006/relationships/audio" Target="../media/audio2.wav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slide" Target="slide10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.xml"/><Relationship Id="rId7" Type="http://schemas.openxmlformats.org/officeDocument/2006/relationships/audio" Target="../media/audio2.wav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slide" Target="slide7.xml"/><Relationship Id="rId5" Type="http://schemas.openxmlformats.org/officeDocument/2006/relationships/audio" Target="../media/audio3.wav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slide" Target="slide12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.xml"/><Relationship Id="rId7" Type="http://schemas.openxmlformats.org/officeDocument/2006/relationships/audio" Target="../media/audio3.wav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slide" Target="slide13.xml"/><Relationship Id="rId5" Type="http://schemas.openxmlformats.org/officeDocument/2006/relationships/audio" Target="../media/audio2.wav"/><Relationship Id="rId4" Type="http://schemas.openxmlformats.org/officeDocument/2006/relationships/slide" Target="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slide" Target="slide14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slideLayout" Target="../slideLayouts/slideLayout2.xml"/><Relationship Id="rId7" Type="http://schemas.openxmlformats.org/officeDocument/2006/relationships/slide" Target="slide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audio" Target="../media/audio3.wav"/><Relationship Id="rId5" Type="http://schemas.openxmlformats.org/officeDocument/2006/relationships/slide" Target="slide15.xml"/><Relationship Id="rId4" Type="http://schemas.openxmlformats.org/officeDocument/2006/relationships/image" Target="../media/image10.jpg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slide" Target="slide16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slideLayout" Target="../slideLayouts/slideLayout2.xml"/><Relationship Id="rId7" Type="http://schemas.openxmlformats.org/officeDocument/2006/relationships/slide" Target="slide1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audio" Target="../media/audio2.wav"/><Relationship Id="rId5" Type="http://schemas.openxmlformats.org/officeDocument/2006/relationships/slide" Target="slide7.xml"/><Relationship Id="rId4" Type="http://schemas.openxmlformats.org/officeDocument/2006/relationships/image" Target="../media/image7.jfif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slide" Target="slide18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slideLayout" Target="../slideLayouts/slideLayout2.xml"/><Relationship Id="rId7" Type="http://schemas.openxmlformats.org/officeDocument/2006/relationships/slide" Target="slide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audio" Target="../media/audio3.wav"/><Relationship Id="rId5" Type="http://schemas.openxmlformats.org/officeDocument/2006/relationships/slide" Target="slide19.xml"/><Relationship Id="rId4" Type="http://schemas.openxmlformats.org/officeDocument/2006/relationships/image" Target="../media/image13.jfif"/><Relationship Id="rId9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2D SHAPES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Maths </a:t>
            </a:r>
          </a:p>
          <a:p>
            <a:endParaRPr lang="en-US" sz="3200" b="1" dirty="0"/>
          </a:p>
          <a:p>
            <a:r>
              <a:rPr lang="en-US" sz="3200" b="1" dirty="0"/>
              <a:t>Grade 2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C26599B-DBEB-49A1-BFF8-AB59EA39548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274">
        <p:fade/>
      </p:transition>
    </mc:Choice>
    <mc:Fallback xmlns="">
      <p:transition spd="med" advTm="92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ctrTitle"/>
          </p:nvPr>
        </p:nvSpPr>
        <p:spPr>
          <a:xfrm>
            <a:off x="3849051" y="177800"/>
            <a:ext cx="6858002" cy="1828800"/>
          </a:xfrm>
        </p:spPr>
        <p:txBody>
          <a:bodyPr anchor="b">
            <a:normAutofit/>
          </a:bodyPr>
          <a:lstStyle/>
          <a:p>
            <a:r>
              <a:rPr lang="en-US" dirty="0"/>
              <a:t>Objectives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type="subTitle" idx="1"/>
          </p:nvPr>
        </p:nvSpPr>
        <p:spPr>
          <a:xfrm>
            <a:off x="4164010" y="2415540"/>
            <a:ext cx="6971350" cy="20269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800" b="1" dirty="0"/>
              <a:t>In this lesson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800" b="1" dirty="0"/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Learners will learn about different types of shapes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They will also learn about their sides and points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They relate shapes to real life shapes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300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2DB6F12-84BA-4E7C-AF25-11CD9E07F34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145">
        <p:fade/>
      </p:transition>
    </mc:Choice>
    <mc:Fallback xmlns="">
      <p:transition spd="med" advTm="181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511" y="75415"/>
            <a:ext cx="11717518" cy="650450"/>
          </a:xfrm>
        </p:spPr>
        <p:txBody>
          <a:bodyPr>
            <a:normAutofit/>
          </a:bodyPr>
          <a:lstStyle/>
          <a:p>
            <a:r>
              <a:rPr lang="en-US" dirty="0"/>
              <a:t>Different types of 2D Shapes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7D66F2-67A5-45B9-BC3E-059361F51A03}"/>
              </a:ext>
            </a:extLst>
          </p:cNvPr>
          <p:cNvSpPr/>
          <p:nvPr/>
        </p:nvSpPr>
        <p:spPr>
          <a:xfrm>
            <a:off x="588363" y="1073772"/>
            <a:ext cx="2460396" cy="196421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Sekwere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7114CE-24AD-42B3-81B8-57C896D7AE34}"/>
              </a:ext>
            </a:extLst>
          </p:cNvPr>
          <p:cNvSpPr/>
          <p:nvPr/>
        </p:nvSpPr>
        <p:spPr>
          <a:xfrm>
            <a:off x="4062952" y="1170496"/>
            <a:ext cx="2950590" cy="109115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Khutlonne </a:t>
            </a:r>
            <a:r>
              <a:rPr lang="en-US" sz="2400" b="1" dirty="0" err="1"/>
              <a:t>thwi</a:t>
            </a:r>
            <a:endParaRPr lang="en-US" sz="2400" b="1" dirty="0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94A6210C-0821-4BCD-A89F-82B96684DC87}"/>
              </a:ext>
            </a:extLst>
          </p:cNvPr>
          <p:cNvSpPr/>
          <p:nvPr/>
        </p:nvSpPr>
        <p:spPr>
          <a:xfrm>
            <a:off x="7518686" y="681677"/>
            <a:ext cx="3237297" cy="2068789"/>
          </a:xfrm>
          <a:prstGeom prst="triangle">
            <a:avLst>
              <a:gd name="adj" fmla="val 48467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Khutlotharo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BBF615A-7BEA-457C-863F-8B8B263A604E}"/>
              </a:ext>
            </a:extLst>
          </p:cNvPr>
          <p:cNvSpPr/>
          <p:nvPr/>
        </p:nvSpPr>
        <p:spPr>
          <a:xfrm>
            <a:off x="248239" y="3428999"/>
            <a:ext cx="2168924" cy="214224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Sediko </a:t>
            </a:r>
          </a:p>
        </p:txBody>
      </p:sp>
      <p:sp>
        <p:nvSpPr>
          <p:cNvPr id="27" name="Diamond 26">
            <a:extLst>
              <a:ext uri="{FF2B5EF4-FFF2-40B4-BE49-F238E27FC236}">
                <a16:creationId xmlns:a16="http://schemas.microsoft.com/office/drawing/2014/main" id="{3144FB1C-989F-4BFA-B38E-8780D20D1E6B}"/>
              </a:ext>
            </a:extLst>
          </p:cNvPr>
          <p:cNvSpPr/>
          <p:nvPr/>
        </p:nvSpPr>
        <p:spPr>
          <a:xfrm>
            <a:off x="3048759" y="3037984"/>
            <a:ext cx="2918408" cy="2919754"/>
          </a:xfrm>
          <a:prstGeom prst="diamond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taaamane</a:t>
            </a:r>
            <a:r>
              <a:rPr lang="en-US" sz="2000" b="1" dirty="0"/>
              <a:t> 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1AC3436-B22E-4382-9ED0-29F0ABA40E01}"/>
              </a:ext>
            </a:extLst>
          </p:cNvPr>
          <p:cNvSpPr/>
          <p:nvPr/>
        </p:nvSpPr>
        <p:spPr>
          <a:xfrm>
            <a:off x="6466788" y="3037985"/>
            <a:ext cx="1574276" cy="247217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lee </a:t>
            </a:r>
          </a:p>
        </p:txBody>
      </p:sp>
      <p:sp>
        <p:nvSpPr>
          <p:cNvPr id="29" name="Star: 7 Points 28">
            <a:extLst>
              <a:ext uri="{FF2B5EF4-FFF2-40B4-BE49-F238E27FC236}">
                <a16:creationId xmlns:a16="http://schemas.microsoft.com/office/drawing/2014/main" id="{4C3BFCF1-FE83-48F0-8CB9-6EA862622BFE}"/>
              </a:ext>
            </a:extLst>
          </p:cNvPr>
          <p:cNvSpPr/>
          <p:nvPr/>
        </p:nvSpPr>
        <p:spPr>
          <a:xfrm>
            <a:off x="8135332" y="3037984"/>
            <a:ext cx="3808429" cy="2919756"/>
          </a:xfrm>
          <a:prstGeom prst="star7">
            <a:avLst>
              <a:gd name="adj" fmla="val 15970"/>
              <a:gd name="hf" fmla="val 102572"/>
              <a:gd name="vf" fmla="val 10521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naledi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CE84B5-7228-4868-8F7D-5BF022A28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3A0454E-8375-436C-A9F6-A856BEF5A47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114">
        <p:fade/>
      </p:transition>
    </mc:Choice>
    <mc:Fallback xmlns="">
      <p:transition spd="med" advTm="231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7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</p:spPr>
        <p:txBody>
          <a:bodyPr anchor="b">
            <a:normAutofit/>
          </a:bodyPr>
          <a:lstStyle/>
          <a:p>
            <a:r>
              <a:rPr lang="en-US" dirty="0"/>
              <a:t>Lets look at shapes that we see everyday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B20378-5286-4D24-9CB4-16D955C50E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6713" y="1793875"/>
            <a:ext cx="2252663" cy="2117725"/>
          </a:xfrm>
          <a:prstGeom prst="rect">
            <a:avLst/>
          </a:prstGeom>
        </p:spPr>
      </p:pic>
      <p:pic>
        <p:nvPicPr>
          <p:cNvPr id="7" name="Picture 6" descr="A close up of an umbrella&#10;&#10;Description automatically generated">
            <a:extLst>
              <a:ext uri="{FF2B5EF4-FFF2-40B4-BE49-F238E27FC236}">
                <a16:creationId xmlns:a16="http://schemas.microsoft.com/office/drawing/2014/main" id="{5B620060-96E5-40E9-9577-6D3673F5BAD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5"/>
          <a:stretch/>
        </p:blipFill>
        <p:spPr>
          <a:xfrm>
            <a:off x="6672263" y="1793875"/>
            <a:ext cx="2006600" cy="1978025"/>
          </a:xfrm>
          <a:prstGeom prst="rect">
            <a:avLst/>
          </a:prstGeom>
        </p:spPr>
      </p:pic>
      <p:pic>
        <p:nvPicPr>
          <p:cNvPr id="9" name="Picture 8" descr="A close up of food&#10;&#10;Description automatically generated">
            <a:extLst>
              <a:ext uri="{FF2B5EF4-FFF2-40B4-BE49-F238E27FC236}">
                <a16:creationId xmlns:a16="http://schemas.microsoft.com/office/drawing/2014/main" id="{55A958AE-F9C8-4C06-B036-D9D78EDA6F4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08"/>
          <a:stretch/>
        </p:blipFill>
        <p:spPr>
          <a:xfrm>
            <a:off x="8358188" y="3852863"/>
            <a:ext cx="2195513" cy="2087563"/>
          </a:xfrm>
          <a:prstGeom prst="rect">
            <a:avLst/>
          </a:prstGeom>
        </p:spPr>
      </p:pic>
      <p:pic>
        <p:nvPicPr>
          <p:cNvPr id="11" name="Picture 10" descr="A wooden door&#10;&#10;Description automatically generated">
            <a:extLst>
              <a:ext uri="{FF2B5EF4-FFF2-40B4-BE49-F238E27FC236}">
                <a16:creationId xmlns:a16="http://schemas.microsoft.com/office/drawing/2014/main" id="{F52D4F8C-3E01-4076-B9A8-5EBABB7490A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338" y="1793875"/>
            <a:ext cx="2619375" cy="4146550"/>
          </a:xfrm>
          <a:prstGeom prst="rect">
            <a:avLst/>
          </a:prstGeom>
        </p:spPr>
      </p:pic>
      <p:pic>
        <p:nvPicPr>
          <p:cNvPr id="13" name="Picture 12" descr="A large clock mounted to the side&#10;&#10;Description automatically generated">
            <a:extLst>
              <a:ext uri="{FF2B5EF4-FFF2-40B4-BE49-F238E27FC236}">
                <a16:creationId xmlns:a16="http://schemas.microsoft.com/office/drawing/2014/main" id="{E49E5DA9-2508-43A7-965B-8D31DE2731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413" y="1793875"/>
            <a:ext cx="1792288" cy="1978025"/>
          </a:xfrm>
          <a:prstGeom prst="rect">
            <a:avLst/>
          </a:prstGeom>
        </p:spPr>
      </p:pic>
      <p:pic>
        <p:nvPicPr>
          <p:cNvPr id="15" name="Picture 14" descr="A red and white sign on a pole&#10;&#10;Description automatically generated">
            <a:extLst>
              <a:ext uri="{FF2B5EF4-FFF2-40B4-BE49-F238E27FC236}">
                <a16:creationId xmlns:a16="http://schemas.microsoft.com/office/drawing/2014/main" id="{A457C180-2F4C-4769-81B2-BD446AC9A5C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0"/>
          <a:stretch/>
        </p:blipFill>
        <p:spPr>
          <a:xfrm>
            <a:off x="1636713" y="3994150"/>
            <a:ext cx="2252663" cy="19462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EC9E727-9AC8-400E-A411-6D20CC11C45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0" t="12817" r="10567" b="10185"/>
          <a:stretch/>
        </p:blipFill>
        <p:spPr>
          <a:xfrm>
            <a:off x="6672263" y="3852863"/>
            <a:ext cx="1603375" cy="2087563"/>
          </a:xfrm>
          <a:prstGeom prst="rect">
            <a:avLst/>
          </a:prstGeom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F54770B5-C619-4A72-9C3E-BFB42CFC942E}"/>
              </a:ext>
            </a:extLst>
          </p:cNvPr>
          <p:cNvSpPr/>
          <p:nvPr/>
        </p:nvSpPr>
        <p:spPr>
          <a:xfrm>
            <a:off x="75415" y="1777116"/>
            <a:ext cx="1270737" cy="754144"/>
          </a:xfrm>
          <a:prstGeom prst="wedgeEllipseCallout">
            <a:avLst>
              <a:gd name="adj1" fmla="val 83024"/>
              <a:gd name="adj2" fmla="val 75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khoini</a:t>
            </a:r>
            <a:endParaRPr lang="en-US" dirty="0"/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99B2BDAD-A6CD-47E8-84D5-5101EC141072}"/>
              </a:ext>
            </a:extLst>
          </p:cNvPr>
          <p:cNvSpPr/>
          <p:nvPr/>
        </p:nvSpPr>
        <p:spPr>
          <a:xfrm>
            <a:off x="10015455" y="5799056"/>
            <a:ext cx="1270737" cy="754144"/>
          </a:xfrm>
          <a:prstGeom prst="wedgeEllipseCallout">
            <a:avLst>
              <a:gd name="adj1" fmla="val -62376"/>
              <a:gd name="adj2" fmla="val -975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kuku</a:t>
            </a:r>
          </a:p>
        </p:txBody>
      </p:sp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951EADA7-6243-4136-B91F-C7EB17C50C3C}"/>
              </a:ext>
            </a:extLst>
          </p:cNvPr>
          <p:cNvSpPr/>
          <p:nvPr/>
        </p:nvSpPr>
        <p:spPr>
          <a:xfrm>
            <a:off x="6838582" y="5940425"/>
            <a:ext cx="1270737" cy="754144"/>
          </a:xfrm>
          <a:prstGeom prst="wedgeEllipseCallout">
            <a:avLst>
              <a:gd name="adj1" fmla="val -18608"/>
              <a:gd name="adj2" fmla="val -115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lee</a:t>
            </a:r>
          </a:p>
        </p:txBody>
      </p:sp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0EA9E406-EDFE-45EE-B9BA-C16D40385F76}"/>
              </a:ext>
            </a:extLst>
          </p:cNvPr>
          <p:cNvSpPr/>
          <p:nvPr/>
        </p:nvSpPr>
        <p:spPr>
          <a:xfrm>
            <a:off x="9813852" y="1273486"/>
            <a:ext cx="2107710" cy="754144"/>
          </a:xfrm>
          <a:prstGeom prst="wedgeEllipseCallout">
            <a:avLst>
              <a:gd name="adj1" fmla="val -67569"/>
              <a:gd name="adj2" fmla="val 112500"/>
            </a:avLst>
          </a:prstGeom>
          <a:solidFill>
            <a:srgbClr val="FFC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sesupanako</a:t>
            </a:r>
            <a:endParaRPr lang="en-US" dirty="0"/>
          </a:p>
        </p:txBody>
      </p:sp>
      <p:sp>
        <p:nvSpPr>
          <p:cNvPr id="17" name="Speech Bubble: Oval 16">
            <a:extLst>
              <a:ext uri="{FF2B5EF4-FFF2-40B4-BE49-F238E27FC236}">
                <a16:creationId xmlns:a16="http://schemas.microsoft.com/office/drawing/2014/main" id="{37E0494C-6409-4005-BE90-F66ED58BC942}"/>
              </a:ext>
            </a:extLst>
          </p:cNvPr>
          <p:cNvSpPr/>
          <p:nvPr/>
        </p:nvSpPr>
        <p:spPr>
          <a:xfrm>
            <a:off x="6243958" y="1524000"/>
            <a:ext cx="1528442" cy="754144"/>
          </a:xfrm>
          <a:prstGeom prst="wedgeEllipseCallout">
            <a:avLst>
              <a:gd name="adj1" fmla="val 60253"/>
              <a:gd name="adj2" fmla="val 55000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khaete</a:t>
            </a:r>
            <a:endParaRPr lang="en-US" dirty="0"/>
          </a:p>
        </p:txBody>
      </p:sp>
      <p:sp>
        <p:nvSpPr>
          <p:cNvPr id="19" name="Speech Bubble: Oval 18">
            <a:extLst>
              <a:ext uri="{FF2B5EF4-FFF2-40B4-BE49-F238E27FC236}">
                <a16:creationId xmlns:a16="http://schemas.microsoft.com/office/drawing/2014/main" id="{207F333C-E834-4F5D-9257-C79BB424283A}"/>
              </a:ext>
            </a:extLst>
          </p:cNvPr>
          <p:cNvSpPr/>
          <p:nvPr/>
        </p:nvSpPr>
        <p:spPr>
          <a:xfrm>
            <a:off x="3704488" y="5940425"/>
            <a:ext cx="1270737" cy="754144"/>
          </a:xfrm>
          <a:prstGeom prst="wedgeEllipseCallout">
            <a:avLst>
              <a:gd name="adj1" fmla="val 46674"/>
              <a:gd name="adj2" fmla="val -82500"/>
            </a:avLst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lebati</a:t>
            </a:r>
            <a:endParaRPr lang="en-US" dirty="0"/>
          </a:p>
        </p:txBody>
      </p:sp>
      <p:sp>
        <p:nvSpPr>
          <p:cNvPr id="20" name="Speech Bubble: Oval 19">
            <a:extLst>
              <a:ext uri="{FF2B5EF4-FFF2-40B4-BE49-F238E27FC236}">
                <a16:creationId xmlns:a16="http://schemas.microsoft.com/office/drawing/2014/main" id="{3827C72F-B046-4FC9-B5E5-0BF0FBEFB412}"/>
              </a:ext>
            </a:extLst>
          </p:cNvPr>
          <p:cNvSpPr/>
          <p:nvPr/>
        </p:nvSpPr>
        <p:spPr>
          <a:xfrm>
            <a:off x="283426" y="4312926"/>
            <a:ext cx="1630434" cy="754144"/>
          </a:xfrm>
          <a:prstGeom prst="wedgeEllipseCallout">
            <a:avLst>
              <a:gd name="adj1" fmla="val 83024"/>
              <a:gd name="adj2" fmla="val 7500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Leswao la tsela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0DB0B-C757-48C3-8041-E3F6C6A0D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2070" y="6551647"/>
            <a:ext cx="5943600" cy="228600"/>
          </a:xfrm>
        </p:spPr>
        <p:txBody>
          <a:bodyPr/>
          <a:lstStyle/>
          <a:p>
            <a:r>
              <a:rPr lang="en-US" dirty="0"/>
              <a:t>© Mokhudu Machaba</a:t>
            </a:r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1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A728D4D-C81E-48A4-A321-C9671EE4D1EF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264720" y="1260360"/>
              <a:ext cx="4822200" cy="3306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A728D4D-C81E-48A4-A321-C9671EE4D1E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55360" y="1251000"/>
                <a:ext cx="4840920" cy="332496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190AB9A-B614-4F91-9290-A1308F95C5F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31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722">
        <p:fade/>
      </p:transition>
    </mc:Choice>
    <mc:Fallback xmlns="">
      <p:transition spd="med" advTm="657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animBg="1"/>
      <p:bldP spid="12" grpId="0" animBg="1"/>
      <p:bldP spid="14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2531" y="1005493"/>
            <a:ext cx="3431374" cy="4187952"/>
          </a:xfrm>
        </p:spPr>
        <p:txBody>
          <a:bodyPr/>
          <a:lstStyle/>
          <a:p>
            <a:r>
              <a:rPr lang="en-US" b="1" dirty="0"/>
              <a:t>Lets check the following……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How many sides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How many Points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Can you name the shape?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4850829"/>
              </p:ext>
            </p:extLst>
          </p:nvPr>
        </p:nvGraphicFramePr>
        <p:xfrm>
          <a:off x="4025282" y="210922"/>
          <a:ext cx="8044187" cy="577709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94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1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12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7556">
                  <a:extLst>
                    <a:ext uri="{9D8B030D-6E8A-4147-A177-3AD203B41FA5}">
                      <a16:colId xmlns:a16="http://schemas.microsoft.com/office/drawing/2014/main" val="3413091992"/>
                    </a:ext>
                  </a:extLst>
                </a:gridCol>
              </a:tblGrid>
              <a:tr h="825299">
                <a:tc>
                  <a:txBody>
                    <a:bodyPr/>
                    <a:lstStyle/>
                    <a:p>
                      <a:r>
                        <a:rPr lang="en-US" sz="2800" dirty="0"/>
                        <a:t>Sebopego</a:t>
                      </a:r>
                      <a:endParaRPr sz="2800" dirty="0"/>
                    </a:p>
                  </a:txBody>
                  <a:tcPr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/>
                        <a:t>mahalakore</a:t>
                      </a:r>
                      <a:r>
                        <a:rPr lang="en-US" sz="2800" dirty="0"/>
                        <a:t>  </a:t>
                      </a:r>
                      <a:endParaRPr sz="2800" dirty="0"/>
                    </a:p>
                  </a:txBody>
                  <a:tcPr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/>
                        <a:t>dintlha</a:t>
                      </a:r>
                      <a:r>
                        <a:rPr lang="en-US" sz="2800" dirty="0"/>
                        <a:t> </a:t>
                      </a:r>
                      <a:endParaRPr sz="2800" dirty="0"/>
                    </a:p>
                  </a:txBody>
                  <a:tcPr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leina</a:t>
                      </a:r>
                      <a:endParaRPr sz="2800" dirty="0"/>
                    </a:p>
                  </a:txBody>
                  <a:tcPr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299">
                <a:tc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4</a:t>
                      </a:r>
                      <a:endParaRPr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4</a:t>
                      </a:r>
                      <a:endParaRPr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taamane</a:t>
                      </a:r>
                      <a:endParaRPr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299">
                <a:tc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4</a:t>
                      </a:r>
                      <a:endParaRPr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4</a:t>
                      </a:r>
                      <a:endParaRPr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/>
                        <a:t>khutlonnethwi</a:t>
                      </a:r>
                      <a:r>
                        <a:rPr lang="en-US" sz="2400" b="1" dirty="0"/>
                        <a:t> </a:t>
                      </a:r>
                      <a:endParaRPr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299">
                <a:tc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0</a:t>
                      </a:r>
                      <a:endParaRPr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0</a:t>
                      </a:r>
                      <a:endParaRPr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sediko </a:t>
                      </a:r>
                      <a:endParaRPr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299">
                <a:tc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3</a:t>
                      </a:r>
                      <a:endParaRPr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3</a:t>
                      </a:r>
                      <a:endParaRPr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khutlotharo </a:t>
                      </a:r>
                      <a:endParaRPr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0561443"/>
                  </a:ext>
                </a:extLst>
              </a:tr>
              <a:tr h="825299">
                <a:tc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13</a:t>
                      </a:r>
                      <a:endParaRPr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7</a:t>
                      </a:r>
                      <a:endParaRPr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naledi </a:t>
                      </a:r>
                      <a:endParaRPr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3344358"/>
                  </a:ext>
                </a:extLst>
              </a:tr>
              <a:tr h="825299">
                <a:tc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0</a:t>
                      </a:r>
                      <a:endParaRPr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0</a:t>
                      </a:r>
                      <a:endParaRPr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lee </a:t>
                      </a:r>
                      <a:endParaRPr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1986075"/>
                  </a:ext>
                </a:extLst>
              </a:tr>
            </a:tbl>
          </a:graphicData>
        </a:graphic>
      </p:graphicFrame>
      <p:sp>
        <p:nvSpPr>
          <p:cNvPr id="7" name="Diamond 6">
            <a:extLst>
              <a:ext uri="{FF2B5EF4-FFF2-40B4-BE49-F238E27FC236}">
                <a16:creationId xmlns:a16="http://schemas.microsoft.com/office/drawing/2014/main" id="{0EEB3258-28C2-488B-940E-C78D6AFA9A37}"/>
              </a:ext>
            </a:extLst>
          </p:cNvPr>
          <p:cNvSpPr/>
          <p:nvPr/>
        </p:nvSpPr>
        <p:spPr>
          <a:xfrm>
            <a:off x="4667053" y="1024029"/>
            <a:ext cx="873551" cy="772998"/>
          </a:xfrm>
          <a:prstGeom prst="diamond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A70B70-0465-489D-A041-163207203670}"/>
              </a:ext>
            </a:extLst>
          </p:cNvPr>
          <p:cNvSpPr/>
          <p:nvPr/>
        </p:nvSpPr>
        <p:spPr>
          <a:xfrm>
            <a:off x="4373250" y="2116523"/>
            <a:ext cx="1461155" cy="46007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BD42D31-9C9F-4913-9E6A-CE4344D4E6FB}"/>
              </a:ext>
            </a:extLst>
          </p:cNvPr>
          <p:cNvSpPr/>
          <p:nvPr/>
        </p:nvSpPr>
        <p:spPr>
          <a:xfrm>
            <a:off x="4663125" y="2690399"/>
            <a:ext cx="820132" cy="72330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5A3A0160-1D34-4A33-9C7B-D29F31290DC8}"/>
              </a:ext>
            </a:extLst>
          </p:cNvPr>
          <p:cNvSpPr/>
          <p:nvPr/>
        </p:nvSpPr>
        <p:spPr>
          <a:xfrm>
            <a:off x="4723611" y="3702628"/>
            <a:ext cx="820133" cy="597162"/>
          </a:xfrm>
          <a:prstGeom prst="triangle">
            <a:avLst>
              <a:gd name="adj" fmla="val 48467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56635D48-BCED-46FD-A19F-DF69F42B104F}"/>
              </a:ext>
            </a:extLst>
          </p:cNvPr>
          <p:cNvSpPr/>
          <p:nvPr/>
        </p:nvSpPr>
        <p:spPr>
          <a:xfrm>
            <a:off x="4667053" y="4435255"/>
            <a:ext cx="820132" cy="723308"/>
          </a:xfrm>
          <a:prstGeom prst="star7">
            <a:avLst>
              <a:gd name="adj" fmla="val 15970"/>
              <a:gd name="hf" fmla="val 102572"/>
              <a:gd name="vf" fmla="val 10521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EEC0D1D-0498-4AA5-844E-F8C2BCE7A129}"/>
              </a:ext>
            </a:extLst>
          </p:cNvPr>
          <p:cNvSpPr/>
          <p:nvPr/>
        </p:nvSpPr>
        <p:spPr>
          <a:xfrm>
            <a:off x="4845377" y="5193444"/>
            <a:ext cx="487443" cy="78314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DB4467-96D6-461D-934C-08AFB563C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34A7B2-F307-4CDC-84E7-72D6331D99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Play time</a:t>
            </a:r>
          </a:p>
        </p:txBody>
      </p:sp>
      <p:sp>
        <p:nvSpPr>
          <p:cNvPr id="3" name="Rectangle 2">
            <a:hlinkClick r:id="rId6" action="ppaction://hlinksldjump"/>
            <a:extLst>
              <a:ext uri="{FF2B5EF4-FFF2-40B4-BE49-F238E27FC236}">
                <a16:creationId xmlns:a16="http://schemas.microsoft.com/office/drawing/2014/main" id="{71F6C46C-8BBD-4DD4-8C82-EFE6BB595F84}"/>
              </a:ext>
            </a:extLst>
          </p:cNvPr>
          <p:cNvSpPr/>
          <p:nvPr/>
        </p:nvSpPr>
        <p:spPr>
          <a:xfrm>
            <a:off x="8107051" y="5175316"/>
            <a:ext cx="2912883" cy="716437"/>
          </a:xfrm>
          <a:prstGeom prst="rect">
            <a:avLst/>
          </a:prstGeom>
          <a:ln w="76200"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Continue 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62987E9-5B93-46BA-A585-AD18E372DB1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859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400">
        <p:fade/>
      </p:transition>
    </mc:Choice>
    <mc:Fallback xmlns="">
      <p:transition spd="med" advTm="184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1" accel="36000" fill="hold" grpId="0" nodeType="clickEffect" p14:presetBounceEnd="36000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 isNarration="1">
                  <p:cMediaNode vol="80000" showWhenStopped="0">
                    <p:cTn id="1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1" accel="36000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 isNarration="1">
                  <p:cMediaNode vol="80000" showWhenStopped="0">
                    <p:cTn id="1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miley Face 7">
            <a:extLst>
              <a:ext uri="{FF2B5EF4-FFF2-40B4-BE49-F238E27FC236}">
                <a16:creationId xmlns:a16="http://schemas.microsoft.com/office/drawing/2014/main" id="{2B9BD5F9-AE6F-4BEE-B131-4A6709AA5379}"/>
              </a:ext>
            </a:extLst>
          </p:cNvPr>
          <p:cNvSpPr/>
          <p:nvPr/>
        </p:nvSpPr>
        <p:spPr>
          <a:xfrm>
            <a:off x="2347274" y="443060"/>
            <a:ext cx="6410227" cy="5344998"/>
          </a:xfrm>
          <a:prstGeom prst="smileyFace">
            <a:avLst/>
          </a:prstGeom>
          <a:solidFill>
            <a:srgbClr val="FF0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Wrong Answer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04AA60F-5701-4D5E-9995-AA7FA2710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</p:spTree>
    <p:extLst>
      <p:ext uri="{BB962C8B-B14F-4D97-AF65-F5344CB8AC3E}">
        <p14:creationId xmlns:p14="http://schemas.microsoft.com/office/powerpoint/2010/main" val="409074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C90BF-B553-4ADD-9343-109699BBB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 Sebopego sefe se?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CD43B2-3828-4D86-AB32-83B5A6D58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108" y="1721177"/>
            <a:ext cx="4590854" cy="3765223"/>
          </a:xfrm>
          <a:prstGeom prst="diamond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2000" b="1" dirty="0"/>
              <a:t> </a:t>
            </a:r>
          </a:p>
        </p:txBody>
      </p:sp>
      <p:sp>
        <p:nvSpPr>
          <p:cNvPr id="7" name="Rectangle 6">
            <a:hlinkClick r:id="rId4" action="ppaction://hlinksldjump">
              <a:snd r:embed="rId5" name="bomb.wav"/>
            </a:hlinkClick>
            <a:extLst>
              <a:ext uri="{FF2B5EF4-FFF2-40B4-BE49-F238E27FC236}">
                <a16:creationId xmlns:a16="http://schemas.microsoft.com/office/drawing/2014/main" id="{68C8BCA1-E5D4-482C-A0F4-8903032071A6}"/>
              </a:ext>
            </a:extLst>
          </p:cNvPr>
          <p:cNvSpPr/>
          <p:nvPr/>
        </p:nvSpPr>
        <p:spPr>
          <a:xfrm>
            <a:off x="7852525" y="2384983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Sekwere</a:t>
            </a:r>
          </a:p>
        </p:txBody>
      </p:sp>
      <p:sp>
        <p:nvSpPr>
          <p:cNvPr id="8" name="Rectangle 7">
            <a:hlinkClick r:id="rId4" action="ppaction://hlinksldjump">
              <a:snd r:embed="rId5" name="bomb.wav"/>
            </a:hlinkClick>
            <a:extLst>
              <a:ext uri="{FF2B5EF4-FFF2-40B4-BE49-F238E27FC236}">
                <a16:creationId xmlns:a16="http://schemas.microsoft.com/office/drawing/2014/main" id="{3AA66285-A1D3-4DE7-8AAE-2F7C41B4C9CF}"/>
              </a:ext>
            </a:extLst>
          </p:cNvPr>
          <p:cNvSpPr/>
          <p:nvPr/>
        </p:nvSpPr>
        <p:spPr>
          <a:xfrm>
            <a:off x="7852525" y="3247535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lee</a:t>
            </a:r>
          </a:p>
        </p:txBody>
      </p:sp>
      <p:sp>
        <p:nvSpPr>
          <p:cNvPr id="9" name="Rectangle 8">
            <a:hlinkClick r:id="rId6" action="ppaction://hlinksldjump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0ABF5A61-C7E3-4EA2-9929-36859D50A760}"/>
              </a:ext>
            </a:extLst>
          </p:cNvPr>
          <p:cNvSpPr/>
          <p:nvPr/>
        </p:nvSpPr>
        <p:spPr>
          <a:xfrm>
            <a:off x="7852526" y="4256202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taamane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CDFBFA8-FA92-4E5D-BE24-9622CC1D5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61150CA-B6D6-4051-AAD9-B948526828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1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140">
        <p:fade/>
      </p:transition>
    </mc:Choice>
    <mc:Fallback xmlns="">
      <p:transition spd="med" advTm="211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iley Face 1">
            <a:hlinkClick r:id="rId2" action="ppaction://hlinksldjump">
              <a:snd r:embed="rId3" name="chimes.wav"/>
            </a:hlinkClick>
            <a:extLst>
              <a:ext uri="{FF2B5EF4-FFF2-40B4-BE49-F238E27FC236}">
                <a16:creationId xmlns:a16="http://schemas.microsoft.com/office/drawing/2014/main" id="{63074CC7-645D-4934-A063-27F1CBBE1408}"/>
              </a:ext>
            </a:extLst>
          </p:cNvPr>
          <p:cNvSpPr/>
          <p:nvPr/>
        </p:nvSpPr>
        <p:spPr>
          <a:xfrm>
            <a:off x="2743200" y="609599"/>
            <a:ext cx="6334813" cy="5260157"/>
          </a:xfrm>
          <a:prstGeom prst="smileyFace">
            <a:avLst/>
          </a:prstGeom>
          <a:solidFill>
            <a:srgbClr val="00B050"/>
          </a:solidFill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O kgonne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B4316-0F8A-4757-8FA5-77655463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</p:spTree>
    <p:extLst>
      <p:ext uri="{BB962C8B-B14F-4D97-AF65-F5344CB8AC3E}">
        <p14:creationId xmlns:p14="http://schemas.microsoft.com/office/powerpoint/2010/main" val="50223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C90BF-B553-4ADD-9343-109699BBB4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04800"/>
            <a:ext cx="10058400" cy="1219200"/>
          </a:xfrm>
        </p:spPr>
        <p:txBody>
          <a:bodyPr/>
          <a:lstStyle/>
          <a:p>
            <a:r>
              <a:rPr lang="en-US" dirty="0"/>
              <a:t>What shape is this?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C30B1D-8A05-4E51-8144-595E2B718DFE}"/>
              </a:ext>
            </a:extLst>
          </p:cNvPr>
          <p:cNvSpPr/>
          <p:nvPr/>
        </p:nvSpPr>
        <p:spPr>
          <a:xfrm>
            <a:off x="3506755" y="2289830"/>
            <a:ext cx="3252264" cy="265924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 </a:t>
            </a:r>
          </a:p>
        </p:txBody>
      </p:sp>
      <p:sp>
        <p:nvSpPr>
          <p:cNvPr id="7" name="Rectangle 6">
            <a:hlinkClick r:id="rId4" action="ppaction://hlinksldjump">
              <a:snd r:embed="rId5" name="chimes.wav"/>
            </a:hlinkClick>
            <a:extLst>
              <a:ext uri="{FF2B5EF4-FFF2-40B4-BE49-F238E27FC236}">
                <a16:creationId xmlns:a16="http://schemas.microsoft.com/office/drawing/2014/main" id="{95BE35F3-3133-4D42-BDBC-BCD6A4C7BDF1}"/>
              </a:ext>
            </a:extLst>
          </p:cNvPr>
          <p:cNvSpPr/>
          <p:nvPr/>
        </p:nvSpPr>
        <p:spPr>
          <a:xfrm>
            <a:off x="8399282" y="2177592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Sekwere</a:t>
            </a:r>
          </a:p>
        </p:txBody>
      </p:sp>
      <p:sp>
        <p:nvSpPr>
          <p:cNvPr id="8" name="Rectangle 7">
            <a:hlinkClick r:id="rId6" action="ppaction://hlinksldjump">
              <a:snd r:embed="rId7" name="bomb.wav"/>
            </a:hlinkClick>
            <a:extLst>
              <a:ext uri="{FF2B5EF4-FFF2-40B4-BE49-F238E27FC236}">
                <a16:creationId xmlns:a16="http://schemas.microsoft.com/office/drawing/2014/main" id="{DBBD4416-D595-4338-8531-61AD23EB0816}"/>
              </a:ext>
            </a:extLst>
          </p:cNvPr>
          <p:cNvSpPr/>
          <p:nvPr/>
        </p:nvSpPr>
        <p:spPr>
          <a:xfrm>
            <a:off x="8399281" y="3135984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lee</a:t>
            </a:r>
          </a:p>
        </p:txBody>
      </p:sp>
      <p:sp>
        <p:nvSpPr>
          <p:cNvPr id="9" name="Rectangle 8">
            <a:hlinkClick r:id="rId6" action="ppaction://hlinksldjump">
              <a:snd r:embed="rId7" name="bomb.wav"/>
            </a:hlinkClick>
            <a:extLst>
              <a:ext uri="{FF2B5EF4-FFF2-40B4-BE49-F238E27FC236}">
                <a16:creationId xmlns:a16="http://schemas.microsoft.com/office/drawing/2014/main" id="{A92E1BFF-6189-4EDF-8C77-A6F943B49750}"/>
              </a:ext>
            </a:extLst>
          </p:cNvPr>
          <p:cNvSpPr/>
          <p:nvPr/>
        </p:nvSpPr>
        <p:spPr>
          <a:xfrm>
            <a:off x="8399281" y="4094376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taamane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5C15DE6-EBFB-4046-BC70-B0F795774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Mokhudu Machaba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F52C34C-77AA-435F-8835-DE7ACC84FF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85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118">
        <p:fade/>
      </p:transition>
    </mc:Choice>
    <mc:Fallback xmlns="">
      <p:transition spd="med" advTm="201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iley Face 1">
            <a:hlinkClick r:id="rId2" action="ppaction://hlinksldjump">
              <a:snd r:embed="rId3" name="chimes.wav"/>
            </a:hlinkClick>
            <a:extLst>
              <a:ext uri="{FF2B5EF4-FFF2-40B4-BE49-F238E27FC236}">
                <a16:creationId xmlns:a16="http://schemas.microsoft.com/office/drawing/2014/main" id="{63074CC7-645D-4934-A063-27F1CBBE1408}"/>
              </a:ext>
            </a:extLst>
          </p:cNvPr>
          <p:cNvSpPr/>
          <p:nvPr/>
        </p:nvSpPr>
        <p:spPr>
          <a:xfrm>
            <a:off x="2743200" y="609599"/>
            <a:ext cx="6334813" cy="5260157"/>
          </a:xfrm>
          <a:prstGeom prst="smileyFace">
            <a:avLst/>
          </a:prstGeom>
          <a:solidFill>
            <a:srgbClr val="00B050"/>
          </a:solidFill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O kgonne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B4316-0F8A-4757-8FA5-77655463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</p:spTree>
    <p:extLst>
      <p:ext uri="{BB962C8B-B14F-4D97-AF65-F5344CB8AC3E}">
        <p14:creationId xmlns:p14="http://schemas.microsoft.com/office/powerpoint/2010/main" val="142711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C90BF-B553-4ADD-9343-109699BBB4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04800"/>
            <a:ext cx="10058400" cy="1219200"/>
          </a:xfrm>
        </p:spPr>
        <p:txBody>
          <a:bodyPr/>
          <a:lstStyle/>
          <a:p>
            <a:r>
              <a:rPr lang="en-US" dirty="0"/>
              <a:t>Ke Sebopego sefe se?</a:t>
            </a:r>
          </a:p>
        </p:txBody>
      </p:sp>
      <p:sp>
        <p:nvSpPr>
          <p:cNvPr id="9" name="Rectangle 8">
            <a:hlinkClick r:id="rId4" action="ppaction://hlinksldjump">
              <a:snd r:embed="rId5" name="bomb.wav"/>
            </a:hlinkClick>
            <a:extLst>
              <a:ext uri="{FF2B5EF4-FFF2-40B4-BE49-F238E27FC236}">
                <a16:creationId xmlns:a16="http://schemas.microsoft.com/office/drawing/2014/main" id="{8D34C1FD-21EA-49D5-9D8C-E06EE70ABF2B}"/>
              </a:ext>
            </a:extLst>
          </p:cNvPr>
          <p:cNvSpPr/>
          <p:nvPr/>
        </p:nvSpPr>
        <p:spPr>
          <a:xfrm>
            <a:off x="6994689" y="1831353"/>
            <a:ext cx="3431356" cy="9332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Khutlonne </a:t>
            </a:r>
            <a:r>
              <a:rPr lang="en-US" sz="2800" b="1" dirty="0" err="1"/>
              <a:t>thwi</a:t>
            </a:r>
            <a:r>
              <a:rPr lang="en-US" sz="2800" b="1" dirty="0"/>
              <a:t> </a:t>
            </a:r>
          </a:p>
        </p:txBody>
      </p:sp>
      <p:sp>
        <p:nvSpPr>
          <p:cNvPr id="10" name="Star: 7 Points 9">
            <a:extLst>
              <a:ext uri="{FF2B5EF4-FFF2-40B4-BE49-F238E27FC236}">
                <a16:creationId xmlns:a16="http://schemas.microsoft.com/office/drawing/2014/main" id="{73DA8323-4F08-4C68-875E-BE578E2C63D5}"/>
              </a:ext>
            </a:extLst>
          </p:cNvPr>
          <p:cNvSpPr/>
          <p:nvPr/>
        </p:nvSpPr>
        <p:spPr>
          <a:xfrm>
            <a:off x="443060" y="1831353"/>
            <a:ext cx="3808429" cy="2919756"/>
          </a:xfrm>
          <a:prstGeom prst="star7">
            <a:avLst>
              <a:gd name="adj" fmla="val 15970"/>
              <a:gd name="hf" fmla="val 102572"/>
              <a:gd name="vf" fmla="val 10521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1" name="Rectangle 10">
            <a:hlinkClick r:id="rId6" action="ppaction://hlinksldjump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FF8DC51A-3310-418F-974F-741CBBEA34BE}"/>
              </a:ext>
            </a:extLst>
          </p:cNvPr>
          <p:cNvSpPr/>
          <p:nvPr/>
        </p:nvSpPr>
        <p:spPr>
          <a:xfrm>
            <a:off x="6994689" y="3043875"/>
            <a:ext cx="3431356" cy="9332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naledi</a:t>
            </a:r>
          </a:p>
        </p:txBody>
      </p:sp>
      <p:sp>
        <p:nvSpPr>
          <p:cNvPr id="12" name="Rectangle 11">
            <a:hlinkClick r:id="rId4" action="ppaction://hlinksldjump">
              <a:snd r:embed="rId5" name="bomb.wav"/>
            </a:hlinkClick>
            <a:extLst>
              <a:ext uri="{FF2B5EF4-FFF2-40B4-BE49-F238E27FC236}">
                <a16:creationId xmlns:a16="http://schemas.microsoft.com/office/drawing/2014/main" id="{6685E862-C9EE-4F78-98E5-7FC7DB6A6E57}"/>
              </a:ext>
            </a:extLst>
          </p:cNvPr>
          <p:cNvSpPr/>
          <p:nvPr/>
        </p:nvSpPr>
        <p:spPr>
          <a:xfrm>
            <a:off x="6994689" y="4284482"/>
            <a:ext cx="3431356" cy="9332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khutlotharo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7A5ECB1-D5AE-48E6-BC4B-A13D0B741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ACB7F4A-7549-4242-9A2F-BEE9F242C4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4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872">
        <p:fade/>
      </p:transition>
    </mc:Choice>
    <mc:Fallback xmlns="">
      <p:transition spd="med" advTm="148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iley Face 1">
            <a:hlinkClick r:id="rId2" action="ppaction://hlinksldjump">
              <a:snd r:embed="rId3" name="chimes.wav"/>
            </a:hlinkClick>
            <a:extLst>
              <a:ext uri="{FF2B5EF4-FFF2-40B4-BE49-F238E27FC236}">
                <a16:creationId xmlns:a16="http://schemas.microsoft.com/office/drawing/2014/main" id="{63074CC7-645D-4934-A063-27F1CBBE1408}"/>
              </a:ext>
            </a:extLst>
          </p:cNvPr>
          <p:cNvSpPr/>
          <p:nvPr/>
        </p:nvSpPr>
        <p:spPr>
          <a:xfrm>
            <a:off x="2743200" y="609599"/>
            <a:ext cx="6334813" cy="5260157"/>
          </a:xfrm>
          <a:prstGeom prst="smileyFace">
            <a:avLst/>
          </a:prstGeom>
          <a:solidFill>
            <a:srgbClr val="00B050"/>
          </a:solidFill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O kgonne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B4316-0F8A-4757-8FA5-77655463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</p:spTree>
    <p:extLst>
      <p:ext uri="{BB962C8B-B14F-4D97-AF65-F5344CB8AC3E}">
        <p14:creationId xmlns:p14="http://schemas.microsoft.com/office/powerpoint/2010/main" val="352027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C90BF-B553-4ADD-9343-109699BBB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 Sebopego sefe se?</a:t>
            </a:r>
          </a:p>
        </p:txBody>
      </p:sp>
      <p:pic>
        <p:nvPicPr>
          <p:cNvPr id="5" name="Picture 4" descr="A wooden door&#10;&#10;Description automatically generated">
            <a:extLst>
              <a:ext uri="{FF2B5EF4-FFF2-40B4-BE49-F238E27FC236}">
                <a16:creationId xmlns:a16="http://schemas.microsoft.com/office/drawing/2014/main" id="{E2790206-C6B3-408F-AE9B-507D91FE77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338" y="1793875"/>
            <a:ext cx="2619375" cy="4146550"/>
          </a:xfrm>
          <a:prstGeom prst="rect">
            <a:avLst/>
          </a:prstGeom>
        </p:spPr>
      </p:pic>
      <p:sp>
        <p:nvSpPr>
          <p:cNvPr id="7" name="Rectangle 6">
            <a:hlinkClick r:id="rId5" action="ppaction://hlinksldjump">
              <a:snd r:embed="rId6" name="chimes.wav"/>
            </a:hlinkClick>
            <a:extLst>
              <a:ext uri="{FF2B5EF4-FFF2-40B4-BE49-F238E27FC236}">
                <a16:creationId xmlns:a16="http://schemas.microsoft.com/office/drawing/2014/main" id="{91201C93-88AE-420C-A1B6-156383ADBB0D}"/>
              </a:ext>
            </a:extLst>
          </p:cNvPr>
          <p:cNvSpPr/>
          <p:nvPr/>
        </p:nvSpPr>
        <p:spPr>
          <a:xfrm>
            <a:off x="8399282" y="2177592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lebati</a:t>
            </a:r>
            <a:r>
              <a:rPr lang="en-US" sz="3600" b="1" dirty="0"/>
              <a:t> </a:t>
            </a:r>
          </a:p>
        </p:txBody>
      </p:sp>
      <p:sp>
        <p:nvSpPr>
          <p:cNvPr id="8" name="Rectangle 7">
            <a:hlinkClick r:id="rId7" action="ppaction://hlinksldjump">
              <a:snd r:embed="rId8" name="bomb.wav"/>
            </a:hlinkClick>
            <a:extLst>
              <a:ext uri="{FF2B5EF4-FFF2-40B4-BE49-F238E27FC236}">
                <a16:creationId xmlns:a16="http://schemas.microsoft.com/office/drawing/2014/main" id="{0C1AA259-A272-4C44-B227-FD6402D10138}"/>
              </a:ext>
            </a:extLst>
          </p:cNvPr>
          <p:cNvSpPr/>
          <p:nvPr/>
        </p:nvSpPr>
        <p:spPr>
          <a:xfrm>
            <a:off x="8399282" y="3150713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kuku </a:t>
            </a:r>
          </a:p>
        </p:txBody>
      </p:sp>
      <p:sp>
        <p:nvSpPr>
          <p:cNvPr id="9" name="Rectangle 8">
            <a:hlinkClick r:id="rId7" action="ppaction://hlinksldjump">
              <a:snd r:embed="rId8" name="bomb.wav"/>
            </a:hlinkClick>
            <a:extLst>
              <a:ext uri="{FF2B5EF4-FFF2-40B4-BE49-F238E27FC236}">
                <a16:creationId xmlns:a16="http://schemas.microsoft.com/office/drawing/2014/main" id="{D948E9E1-6193-4CA5-A3EE-BD6775A4D4D8}"/>
              </a:ext>
            </a:extLst>
          </p:cNvPr>
          <p:cNvSpPr/>
          <p:nvPr/>
        </p:nvSpPr>
        <p:spPr>
          <a:xfrm>
            <a:off x="8399282" y="4160363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sesupanako</a:t>
            </a:r>
            <a:endParaRPr lang="en-US" sz="3600" b="1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CAEE356-341D-4543-9459-319A478C1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D4E0D2BA-C011-4D38-8124-BEC62A74A1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4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307">
        <p:fade/>
      </p:transition>
    </mc:Choice>
    <mc:Fallback xmlns="">
      <p:transition spd="med" advTm="43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iley Face 1">
            <a:hlinkClick r:id="rId2" action="ppaction://hlinksldjump">
              <a:snd r:embed="rId3" name="chimes.wav"/>
            </a:hlinkClick>
            <a:extLst>
              <a:ext uri="{FF2B5EF4-FFF2-40B4-BE49-F238E27FC236}">
                <a16:creationId xmlns:a16="http://schemas.microsoft.com/office/drawing/2014/main" id="{63074CC7-645D-4934-A063-27F1CBBE1408}"/>
              </a:ext>
            </a:extLst>
          </p:cNvPr>
          <p:cNvSpPr/>
          <p:nvPr/>
        </p:nvSpPr>
        <p:spPr>
          <a:xfrm>
            <a:off x="2743200" y="609599"/>
            <a:ext cx="6334813" cy="5260157"/>
          </a:xfrm>
          <a:prstGeom prst="smileyFace">
            <a:avLst/>
          </a:prstGeom>
          <a:solidFill>
            <a:srgbClr val="00B050"/>
          </a:solidFill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O kgonne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B4316-0F8A-4757-8FA5-77655463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</p:spTree>
    <p:extLst>
      <p:ext uri="{BB962C8B-B14F-4D97-AF65-F5344CB8AC3E}">
        <p14:creationId xmlns:p14="http://schemas.microsoft.com/office/powerpoint/2010/main" val="68220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C90BF-B553-4ADD-9343-109699BBB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 Sebopego sefe se?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B2998D5-EB2A-43E8-8BD2-9872FF455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5942" y="2007909"/>
            <a:ext cx="3805271" cy="340307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161EEC5-0675-4D3E-A3B9-9DD5A86E9718}"/>
              </a:ext>
            </a:extLst>
          </p:cNvPr>
          <p:cNvSpPr/>
          <p:nvPr/>
        </p:nvSpPr>
        <p:spPr>
          <a:xfrm>
            <a:off x="8399282" y="2174449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hlinkClick r:id="rId5" action="ppaction://hlinksldjump">
              <a:snd r:embed="rId6" name="bomb.wav"/>
            </a:hlinkClick>
            <a:extLst>
              <a:ext uri="{FF2B5EF4-FFF2-40B4-BE49-F238E27FC236}">
                <a16:creationId xmlns:a16="http://schemas.microsoft.com/office/drawing/2014/main" id="{80AD3068-6A0F-4B47-9074-53CD5EF9C239}"/>
              </a:ext>
            </a:extLst>
          </p:cNvPr>
          <p:cNvSpPr/>
          <p:nvPr/>
        </p:nvSpPr>
        <p:spPr>
          <a:xfrm>
            <a:off x="8399282" y="3341803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khaete</a:t>
            </a:r>
            <a:r>
              <a:rPr lang="en-US" sz="3600" b="1" dirty="0"/>
              <a:t> </a:t>
            </a:r>
          </a:p>
        </p:txBody>
      </p:sp>
      <p:sp>
        <p:nvSpPr>
          <p:cNvPr id="10" name="Rectangle 9">
            <a:hlinkClick r:id="rId7" action="ppaction://hlinksldjump">
              <a:snd r:embed="rId8" name="chimes.wav"/>
            </a:hlinkClick>
            <a:extLst>
              <a:ext uri="{FF2B5EF4-FFF2-40B4-BE49-F238E27FC236}">
                <a16:creationId xmlns:a16="http://schemas.microsoft.com/office/drawing/2014/main" id="{BDD9C82E-2A63-41DD-A0BA-7CD7F9E5C2BA}"/>
              </a:ext>
            </a:extLst>
          </p:cNvPr>
          <p:cNvSpPr/>
          <p:nvPr/>
        </p:nvSpPr>
        <p:spPr>
          <a:xfrm>
            <a:off x="8399282" y="4509158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khoine</a:t>
            </a:r>
            <a:r>
              <a:rPr lang="en-US" sz="3600" b="1" dirty="0"/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772CE7-0745-4A96-A67F-36DDD8BEB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  <p:sp>
        <p:nvSpPr>
          <p:cNvPr id="11" name="Rectangle 10">
            <a:hlinkClick r:id="rId5" action="ppaction://hlinksldjump">
              <a:snd r:embed="rId6" name="bomb.wav"/>
            </a:hlinkClick>
            <a:extLst>
              <a:ext uri="{FF2B5EF4-FFF2-40B4-BE49-F238E27FC236}">
                <a16:creationId xmlns:a16="http://schemas.microsoft.com/office/drawing/2014/main" id="{BB2D4192-630B-4062-93F1-265187E61669}"/>
              </a:ext>
            </a:extLst>
          </p:cNvPr>
          <p:cNvSpPr/>
          <p:nvPr/>
        </p:nvSpPr>
        <p:spPr>
          <a:xfrm>
            <a:off x="8399282" y="2177592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lee 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9F6DC221-6108-4C53-A18F-E53A45A534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850">
        <p:fade/>
      </p:transition>
    </mc:Choice>
    <mc:Fallback xmlns="">
      <p:transition spd="med" advTm="48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iley Face 1">
            <a:hlinkClick r:id="rId2" action="ppaction://hlinksldjump">
              <a:snd r:embed="rId3" name="chimes.wav"/>
            </a:hlinkClick>
            <a:extLst>
              <a:ext uri="{FF2B5EF4-FFF2-40B4-BE49-F238E27FC236}">
                <a16:creationId xmlns:a16="http://schemas.microsoft.com/office/drawing/2014/main" id="{63074CC7-645D-4934-A063-27F1CBBE1408}"/>
              </a:ext>
            </a:extLst>
          </p:cNvPr>
          <p:cNvSpPr/>
          <p:nvPr/>
        </p:nvSpPr>
        <p:spPr>
          <a:xfrm>
            <a:off x="2743200" y="609599"/>
            <a:ext cx="6334813" cy="5260157"/>
          </a:xfrm>
          <a:prstGeom prst="smileyFace">
            <a:avLst/>
          </a:prstGeom>
          <a:solidFill>
            <a:srgbClr val="00B050"/>
          </a:solidFill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O kgonne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B4316-0F8A-4757-8FA5-77655463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</p:spTree>
    <p:extLst>
      <p:ext uri="{BB962C8B-B14F-4D97-AF65-F5344CB8AC3E}">
        <p14:creationId xmlns:p14="http://schemas.microsoft.com/office/powerpoint/2010/main" val="25243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C90BF-B553-4ADD-9343-109699BBB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 Sebopego sefe se?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EBE8E6-6C96-4A87-BDEE-AF16B1CD19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0" t="12817" r="10567" b="10185"/>
          <a:stretch/>
        </p:blipFill>
        <p:spPr>
          <a:xfrm>
            <a:off x="4164733" y="2721646"/>
            <a:ext cx="1603375" cy="2087563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>
              <a:snd r:embed="rId6" name="chimes.wav"/>
            </a:hlinkClick>
            <a:extLst>
              <a:ext uri="{FF2B5EF4-FFF2-40B4-BE49-F238E27FC236}">
                <a16:creationId xmlns:a16="http://schemas.microsoft.com/office/drawing/2014/main" id="{7BE16F21-FA92-45E8-8FC8-2301ABB78D2E}"/>
              </a:ext>
            </a:extLst>
          </p:cNvPr>
          <p:cNvSpPr/>
          <p:nvPr/>
        </p:nvSpPr>
        <p:spPr>
          <a:xfrm>
            <a:off x="8399282" y="2177592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lee</a:t>
            </a:r>
          </a:p>
        </p:txBody>
      </p:sp>
      <p:sp>
        <p:nvSpPr>
          <p:cNvPr id="9" name="Rectangle 8">
            <a:hlinkClick r:id="rId7" action="ppaction://hlinksldjump">
              <a:snd r:embed="rId8" name="bomb.wav"/>
            </a:hlinkClick>
            <a:extLst>
              <a:ext uri="{FF2B5EF4-FFF2-40B4-BE49-F238E27FC236}">
                <a16:creationId xmlns:a16="http://schemas.microsoft.com/office/drawing/2014/main" id="{5DA98E2F-A291-4E62-8632-C92B5EE3DA0F}"/>
              </a:ext>
            </a:extLst>
          </p:cNvPr>
          <p:cNvSpPr/>
          <p:nvPr/>
        </p:nvSpPr>
        <p:spPr>
          <a:xfrm>
            <a:off x="8399281" y="3181514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sesupanako</a:t>
            </a:r>
            <a:endParaRPr lang="en-US" sz="3600" b="1" dirty="0"/>
          </a:p>
        </p:txBody>
      </p:sp>
      <p:sp>
        <p:nvSpPr>
          <p:cNvPr id="10" name="Rectangle 9">
            <a:hlinkClick r:id="rId7" action="ppaction://hlinksldjump">
              <a:snd r:embed="rId8" name="bomb.wav"/>
            </a:hlinkClick>
            <a:extLst>
              <a:ext uri="{FF2B5EF4-FFF2-40B4-BE49-F238E27FC236}">
                <a16:creationId xmlns:a16="http://schemas.microsoft.com/office/drawing/2014/main" id="{DE0A2AC4-E9F3-491D-AE3B-E698960C78F6}"/>
              </a:ext>
            </a:extLst>
          </p:cNvPr>
          <p:cNvSpPr/>
          <p:nvPr/>
        </p:nvSpPr>
        <p:spPr>
          <a:xfrm>
            <a:off x="8399281" y="4092772"/>
            <a:ext cx="2912883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/>
              <a:t>khoini</a:t>
            </a:r>
            <a:endParaRPr lang="en-US" sz="4400" b="1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DE99D6-5865-4D59-BEBF-74C98282F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66E6DDDE-4786-4E4C-8641-E848EE1085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9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34">
        <p:fade/>
      </p:transition>
    </mc:Choice>
    <mc:Fallback xmlns="">
      <p:transition spd="med" advTm="58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iley Face 1">
            <a:hlinkClick r:id="" action="ppaction://hlinkshowjump?jump=nextslide">
              <a:snd r:embed="rId2" name="chimes.wav"/>
            </a:hlinkClick>
            <a:extLst>
              <a:ext uri="{FF2B5EF4-FFF2-40B4-BE49-F238E27FC236}">
                <a16:creationId xmlns:a16="http://schemas.microsoft.com/office/drawing/2014/main" id="{63074CC7-645D-4934-A063-27F1CBBE1408}"/>
              </a:ext>
            </a:extLst>
          </p:cNvPr>
          <p:cNvSpPr/>
          <p:nvPr/>
        </p:nvSpPr>
        <p:spPr>
          <a:xfrm>
            <a:off x="2743200" y="609599"/>
            <a:ext cx="6334813" cy="5260157"/>
          </a:xfrm>
          <a:prstGeom prst="smileyFace">
            <a:avLst/>
          </a:prstGeom>
          <a:solidFill>
            <a:srgbClr val="00B050"/>
          </a:solidFill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O kgonne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B4316-0F8A-4757-8FA5-77655463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Mokhudu Machaba</a:t>
            </a:r>
          </a:p>
        </p:txBody>
      </p:sp>
    </p:spTree>
    <p:extLst>
      <p:ext uri="{BB962C8B-B14F-4D97-AF65-F5344CB8AC3E}">
        <p14:creationId xmlns:p14="http://schemas.microsoft.com/office/powerpoint/2010/main" val="158418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 a leboga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 </a:t>
            </a:r>
            <a:r>
              <a:rPr lang="en-US" dirty="0" err="1"/>
              <a:t>kopaneng</a:t>
            </a:r>
            <a:r>
              <a:rPr lang="en-US" dirty="0"/>
              <a:t> gape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E2F8ED-9391-4FD9-A459-BF7CBDE8BB28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693728" y="1012370"/>
            <a:ext cx="2246312" cy="504552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0DBD6F2-E3FC-4E98-A776-352102A9C6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496">
        <p:fade/>
      </p:transition>
    </mc:Choice>
    <mc:Fallback xmlns="">
      <p:transition spd="med" advTm="214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3.1|1.7|1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5.1|2.4|2.1|2.4|2.4|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4|2.6|1.8|0.7|0.9|1.5|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"/>
</p:tagLst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3.xml"/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7">
    <wetp:webextensionref xmlns:r="http://schemas.openxmlformats.org/officeDocument/2006/relationships" r:id="rId1"/>
  </wetp:taskpane>
  <wetp:taskpane dockstate="right" visibility="0" width="525" row="10">
    <wetp:webextensionref xmlns:r="http://schemas.openxmlformats.org/officeDocument/2006/relationships" r:id="rId2"/>
  </wetp:taskpane>
  <wetp:taskpane dockstate="right" visibility="0" width="525" row="9">
    <wetp:webextensionref xmlns:r="http://schemas.openxmlformats.org/officeDocument/2006/relationships" r:id="rId3"/>
  </wetp:taskpane>
</wetp:taskpanes>
</file>

<file path=ppt/webextensions/webextension1.xml><?xml version="1.0" encoding="utf-8"?>
<we:webextension xmlns:we="http://schemas.microsoft.com/office/webextensions/webextension/2010/11" id="{05CE089C-C9C5-465B-8791-11CE2A4C0A7F}">
  <we:reference id="wa104178141" version="4.0.0.8" store="en-US" storeType="OMEX"/>
  <we:alternateReferences>
    <we:reference id="WA104178141" version="4.0.0.8" store="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F377AFF7-CCE5-4597-AA16-AE4ABD956225}">
  <we:reference id="wa104380907" version="1.0.0.0" store="en-US" storeType="OMEX"/>
  <we:alternateReferences>
    <we:reference id="WA104380907" version="1.0.0.0" store="" storeType="OMEX"/>
  </we:alternateReferences>
  <we:properties/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7B8C64DE-F4D9-4D93-B4E2-5D36266C65B1}">
  <we:reference id="wa104381139" version="1.0.0.0" store="en-US" storeType="OMEX"/>
  <we:alternateReferences>
    <we:reference id="WA104381139" version="1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211</Words>
  <Application>Microsoft Office PowerPoint</Application>
  <PresentationFormat>Widescreen</PresentationFormat>
  <Paragraphs>111</Paragraphs>
  <Slides>20</Slides>
  <Notes>0</Notes>
  <HiddenSlides>8</HiddenSlides>
  <MMClips>12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Nature Illustration 16x9</vt:lpstr>
      <vt:lpstr>2D SHAPES</vt:lpstr>
      <vt:lpstr>Objectives</vt:lpstr>
      <vt:lpstr>Different types of 2D Shapes</vt:lpstr>
      <vt:lpstr>Lets look at shapes that we see everyday</vt:lpstr>
      <vt:lpstr>PowerPoint Presentation</vt:lpstr>
      <vt:lpstr>Play time</vt:lpstr>
      <vt:lpstr>PowerPoint Presentation</vt:lpstr>
      <vt:lpstr>Ke Sebopego sefe se?</vt:lpstr>
      <vt:lpstr>PowerPoint Presentation</vt:lpstr>
      <vt:lpstr>What shape is this?</vt:lpstr>
      <vt:lpstr>PowerPoint Presentation</vt:lpstr>
      <vt:lpstr>Ke Sebopego sefe se?</vt:lpstr>
      <vt:lpstr>PowerPoint Presentation</vt:lpstr>
      <vt:lpstr>Ke Sebopego sefe se?</vt:lpstr>
      <vt:lpstr>PowerPoint Presentation</vt:lpstr>
      <vt:lpstr>Ke Sebopego sefe se?</vt:lpstr>
      <vt:lpstr>PowerPoint Presentation</vt:lpstr>
      <vt:lpstr>Ke Sebopego sefe se?</vt:lpstr>
      <vt:lpstr>PowerPoint Presentation</vt:lpstr>
      <vt:lpstr>Ke a leboga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2D SHAPES</dc:title>
  <dc:creator>mokhudu machaba</dc:creator>
  <cp:lastModifiedBy>mokhudu machaba</cp:lastModifiedBy>
  <cp:revision>4</cp:revision>
  <dcterms:created xsi:type="dcterms:W3CDTF">2020-05-16T20:54:22Z</dcterms:created>
  <dcterms:modified xsi:type="dcterms:W3CDTF">2025-12-22T15:38:01Z</dcterms:modified>
</cp:coreProperties>
</file>