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5AF829-C00D-EFE8-74B1-9A36310E90E7}" v="6" dt="2025-12-22T16:36:17.1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0" autoAdjust="0"/>
    <p:restoredTop sz="94660"/>
  </p:normalViewPr>
  <p:slideViewPr>
    <p:cSldViewPr snapToGrid="0">
      <p:cViewPr varScale="1">
        <p:scale>
          <a:sx n="73" d="100"/>
          <a:sy n="73" d="100"/>
        </p:scale>
        <p:origin x="288" y="-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6E84-03F3-499D-B43E-C572482E2631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05144-F01F-43E3-8654-AE796D8E25A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59340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6E84-03F3-499D-B43E-C572482E2631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05144-F01F-43E3-8654-AE796D8E25A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24241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6E84-03F3-499D-B43E-C572482E2631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05144-F01F-43E3-8654-AE796D8E25A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97215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6E84-03F3-499D-B43E-C572482E2631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05144-F01F-43E3-8654-AE796D8E25A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29891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6E84-03F3-499D-B43E-C572482E2631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05144-F01F-43E3-8654-AE796D8E25A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0636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6E84-03F3-499D-B43E-C572482E2631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05144-F01F-43E3-8654-AE796D8E25A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72824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6E84-03F3-499D-B43E-C572482E2631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05144-F01F-43E3-8654-AE796D8E25A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60237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6E84-03F3-499D-B43E-C572482E2631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05144-F01F-43E3-8654-AE796D8E25A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60751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6E84-03F3-499D-B43E-C572482E2631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05144-F01F-43E3-8654-AE796D8E25A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9240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6E84-03F3-499D-B43E-C572482E2631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05144-F01F-43E3-8654-AE796D8E25A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88858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6E84-03F3-499D-B43E-C572482E2631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05144-F01F-43E3-8654-AE796D8E25A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10620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66E84-03F3-499D-B43E-C572482E2631}" type="datetimeFigureOut">
              <a:rPr lang="en-ZA" smtClean="0"/>
              <a:t>2025/12/22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05144-F01F-43E3-8654-AE796D8E25A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5272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microsoft.com/office/2007/relationships/media" Target="../media/media1.mp4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7.xml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9.xml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11.xml"/><Relationship Id="rId6" Type="http://schemas.openxmlformats.org/officeDocument/2006/relationships/image" Target="../media/image7.jp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13.xml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15.xml"/><Relationship Id="rId6" Type="http://schemas.openxmlformats.org/officeDocument/2006/relationships/image" Target="../media/image9.jp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17.xml"/><Relationship Id="rId6" Type="http://schemas.openxmlformats.org/officeDocument/2006/relationships/image" Target="../media/image10.jp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19.xml"/><Relationship Id="rId6" Type="http://schemas.openxmlformats.org/officeDocument/2006/relationships/image" Target="../media/image11.jp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21.xml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23.xml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25.xml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27.xml"/><Relationship Id="rId6" Type="http://schemas.openxmlformats.org/officeDocument/2006/relationships/image" Target="../media/image15.jp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29.xml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31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33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35.xml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37.xml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39.xml"/><Relationship Id="rId6" Type="http://schemas.openxmlformats.org/officeDocument/2006/relationships/image" Target="../media/image21.jp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41.xml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43.xml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image" Target="../media/image2.png"/><Relationship Id="rId2" Type="http://schemas.openxmlformats.org/officeDocument/2006/relationships/video" Target="NULL" TargetMode="External"/><Relationship Id="rId1" Type="http://schemas.openxmlformats.org/officeDocument/2006/relationships/tags" Target="../tags/tag45.xml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2.xml"/><Relationship Id="rId4" Type="http://schemas.microsoft.com/office/2007/relationships/media" Target="../media/media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135" y="476778"/>
            <a:ext cx="7212450" cy="59206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30880" y="4272509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452" y="476778"/>
            <a:ext cx="3864383" cy="592065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8215" y="1105990"/>
            <a:ext cx="5956353" cy="3049816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r"/>
            <a:r>
              <a:rPr lang="en-ZA" sz="9600" dirty="0">
                <a:solidFill>
                  <a:srgbClr val="FFFF00"/>
                </a:solidFill>
                <a:latin typeface="Cooper Black" panose="0208090404030B020404" pitchFamily="18" charset="0"/>
              </a:rPr>
              <a:t> A</a:t>
            </a:r>
            <a:r>
              <a:rPr lang="en-ZA" sz="9600" dirty="0">
                <a:solidFill>
                  <a:srgbClr val="FF0000"/>
                </a:solidFill>
                <a:latin typeface="Britannic Bold" panose="020B0903060703020204" pitchFamily="34" charset="0"/>
              </a:rPr>
              <a:t>B</a:t>
            </a:r>
            <a:r>
              <a:rPr lang="en-ZA" sz="9600" dirty="0">
                <a:solidFill>
                  <a:srgbClr val="FFFF00"/>
                </a:solidFill>
                <a:latin typeface="Cooper Black" panose="0208090404030B020404" pitchFamily="18" charset="0"/>
              </a:rPr>
              <a:t>C</a:t>
            </a:r>
            <a:r>
              <a:rPr lang="en-ZA" sz="7200" dirty="0">
                <a:solidFill>
                  <a:srgbClr val="FFFFFF"/>
                </a:solidFill>
                <a:latin typeface="Comic Sans MS" panose="030F0702030302020204" pitchFamily="66" charset="0"/>
              </a:rPr>
              <a:t> </a:t>
            </a:r>
            <a:r>
              <a:rPr lang="en-ZA" sz="7200" dirty="0">
                <a:solidFill>
                  <a:srgbClr val="FFC000"/>
                </a:solidFill>
                <a:latin typeface="Comic Sans MS" panose="030F0702030302020204" pitchFamily="66" charset="0"/>
              </a:rPr>
              <a:t>LEARNING</a:t>
            </a:r>
            <a:r>
              <a:rPr lang="en-ZA" sz="7200" dirty="0">
                <a:solidFill>
                  <a:srgbClr val="FFFFFF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8215" y="4425717"/>
            <a:ext cx="5956353" cy="12472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ZA" sz="5400" dirty="0">
                <a:solidFill>
                  <a:srgbClr val="FFFFFF"/>
                </a:solidFill>
                <a:latin typeface="Forte"/>
              </a:rPr>
              <a:t>WITH</a:t>
            </a:r>
            <a:r>
              <a:rPr lang="en-ZA" dirty="0">
                <a:solidFill>
                  <a:srgbClr val="FFFFFF"/>
                </a:solidFill>
                <a:latin typeface="Forte"/>
              </a:rPr>
              <a:t> </a:t>
            </a:r>
            <a:r>
              <a:rPr lang="en-ZA" dirty="0">
                <a:solidFill>
                  <a:srgbClr val="7030A0"/>
                </a:solidFill>
                <a:latin typeface="Forte"/>
              </a:rPr>
              <a:t>MOKHUDU</a:t>
            </a:r>
            <a:r>
              <a:rPr lang="en-ZA" dirty="0">
                <a:solidFill>
                  <a:srgbClr val="FFFFFF"/>
                </a:solidFill>
                <a:latin typeface="Forte"/>
              </a:rPr>
              <a:t> MOJAPELO</a:t>
            </a:r>
            <a:endParaRPr lang="en-ZA" sz="3200" dirty="0">
              <a:solidFill>
                <a:schemeClr val="accent2">
                  <a:lumMod val="75000"/>
                </a:schemeClr>
              </a:solidFill>
              <a:latin typeface="Forte" panose="03060902040502070203" pitchFamily="66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753" y="476778"/>
            <a:ext cx="3939081" cy="5920653"/>
          </a:xfrm>
          <a:prstGeom prst="rect">
            <a:avLst/>
          </a:prstGeom>
        </p:spPr>
      </p:pic>
      <p:pic>
        <p:nvPicPr>
          <p:cNvPr id="5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end="109178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14102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921">
        <p15:prstTrans prst="pageCurlDouble"/>
      </p:transition>
    </mc:Choice>
    <mc:Fallback xmlns="">
      <p:transition spd="slow" advTm="59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2" grpId="0" animBg="1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dirty="0">
                <a:latin typeface="Berlin Sans FB Demi" panose="020E0802020502020306" pitchFamily="34" charset="0"/>
              </a:rPr>
              <a:t>Aa								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725" y="1348326"/>
            <a:ext cx="4992414" cy="3920358"/>
          </a:xfrm>
        </p:spPr>
      </p:pic>
      <p:sp>
        <p:nvSpPr>
          <p:cNvPr id="5" name="TextBox 4"/>
          <p:cNvSpPr txBox="1"/>
          <p:nvPr/>
        </p:nvSpPr>
        <p:spPr>
          <a:xfrm>
            <a:off x="1722182" y="5346920"/>
            <a:ext cx="7262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7200" dirty="0">
                <a:latin typeface="Berlin Sans FB Demi" panose="020E0802020502020306" pitchFamily="34" charset="0"/>
              </a:rPr>
              <a:t>apple</a:t>
            </a:r>
            <a:endParaRPr lang="en-ZA" sz="7200" dirty="0"/>
          </a:p>
        </p:txBody>
      </p:sp>
      <p:pic>
        <p:nvPicPr>
          <p:cNvPr id="6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5921" end="101693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2537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485">
        <p15:prstTrans prst="pageCurlDouble"/>
      </p:transition>
    </mc:Choice>
    <mc:Fallback xmlns="">
      <p:transition spd="slow" advTm="748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"/>
                            </p:stCondLst>
                            <p:childTnLst>
                              <p:par>
                                <p:cTn id="8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latin typeface="Berlin Sans FB Demi" panose="020E0802020502020306" pitchFamily="34" charset="0"/>
              </a:rPr>
              <a:t>Bb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214" y="2175642"/>
            <a:ext cx="4540469" cy="2984938"/>
          </a:xfrm>
        </p:spPr>
      </p:pic>
      <p:sp>
        <p:nvSpPr>
          <p:cNvPr id="5" name="TextBox 4"/>
          <p:cNvSpPr txBox="1"/>
          <p:nvPr/>
        </p:nvSpPr>
        <p:spPr>
          <a:xfrm>
            <a:off x="1471749" y="5303520"/>
            <a:ext cx="79160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6600" dirty="0">
                <a:latin typeface="Berlin Sans FB Demi" panose="020E0802020502020306" pitchFamily="34" charset="0"/>
              </a:rPr>
              <a:t>ball</a:t>
            </a:r>
          </a:p>
        </p:txBody>
      </p:sp>
      <p:pic>
        <p:nvPicPr>
          <p:cNvPr id="6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13406" end="96843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1611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848">
        <p15:prstTrans prst="pageCurlDouble"/>
      </p:transition>
    </mc:Choice>
    <mc:Fallback xmlns="">
      <p:transition spd="slow" advTm="48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latin typeface="Berlin Sans FB Demi" panose="020E0802020502020306" pitchFamily="34" charset="0"/>
              </a:rPr>
              <a:t>Cc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874" y="1813786"/>
            <a:ext cx="4908331" cy="3447392"/>
          </a:xfrm>
        </p:spPr>
      </p:pic>
      <p:sp>
        <p:nvSpPr>
          <p:cNvPr id="5" name="TextBox 4"/>
          <p:cNvSpPr txBox="1"/>
          <p:nvPr/>
        </p:nvSpPr>
        <p:spPr>
          <a:xfrm>
            <a:off x="1071155" y="5395363"/>
            <a:ext cx="92485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0" dirty="0">
                <a:latin typeface="Berlin Sans FB Demi" panose="020E0802020502020306" pitchFamily="34" charset="0"/>
              </a:rPr>
              <a:t>cat</a:t>
            </a:r>
          </a:p>
        </p:txBody>
      </p:sp>
      <p:pic>
        <p:nvPicPr>
          <p:cNvPr id="6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18256" end="91860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986367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981">
        <p15:prstTrans prst="pageCurlDouble"/>
      </p:transition>
    </mc:Choice>
    <mc:Fallback xmlns="">
      <p:transition spd="slow" advTm="49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err="1">
                <a:latin typeface="Berlin Sans FB Demi" panose="020E0802020502020306" pitchFamily="34" charset="0"/>
              </a:rPr>
              <a:t>Dd</a:t>
            </a:r>
            <a:endParaRPr lang="en-ZA" dirty="0">
              <a:latin typeface="Berlin Sans FB Demi" panose="020E0802020502020306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206" y="1463040"/>
            <a:ext cx="5547360" cy="3431176"/>
          </a:xfrm>
        </p:spPr>
      </p:pic>
      <p:sp>
        <p:nvSpPr>
          <p:cNvPr id="5" name="TextBox 4"/>
          <p:cNvSpPr txBox="1"/>
          <p:nvPr/>
        </p:nvSpPr>
        <p:spPr>
          <a:xfrm>
            <a:off x="957943" y="5164183"/>
            <a:ext cx="95358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0" dirty="0">
                <a:latin typeface="Berlin Sans FB Demi" panose="020E0802020502020306" pitchFamily="34" charset="0"/>
              </a:rPr>
              <a:t>dog</a:t>
            </a:r>
          </a:p>
        </p:txBody>
      </p:sp>
      <p:pic>
        <p:nvPicPr>
          <p:cNvPr id="6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23239" end="87111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58579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749">
        <p15:prstTrans prst="pageCurlDouble"/>
      </p:transition>
    </mc:Choice>
    <mc:Fallback xmlns="">
      <p:transition spd="slow" advTm="47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7200" dirty="0" err="1">
                <a:latin typeface="Berlin Sans FB Demi" panose="020E0802020502020306" pitchFamily="34" charset="0"/>
              </a:rPr>
              <a:t>Ee</a:t>
            </a:r>
            <a:endParaRPr lang="en-ZA" sz="7200" dirty="0">
              <a:latin typeface="Berlin Sans FB Demi" panose="020E0802020502020306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447" y="1314995"/>
            <a:ext cx="6696890" cy="4058194"/>
          </a:xfrm>
        </p:spPr>
      </p:pic>
      <p:sp>
        <p:nvSpPr>
          <p:cNvPr id="5" name="TextBox 4"/>
          <p:cNvSpPr txBox="1"/>
          <p:nvPr/>
        </p:nvSpPr>
        <p:spPr>
          <a:xfrm>
            <a:off x="931817" y="5251268"/>
            <a:ext cx="9753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0" dirty="0">
                <a:latin typeface="Berlin Sans FB Demi" panose="020E0802020502020306" pitchFamily="34" charset="0"/>
              </a:rPr>
              <a:t>egg</a:t>
            </a:r>
          </a:p>
        </p:txBody>
      </p:sp>
      <p:pic>
        <p:nvPicPr>
          <p:cNvPr id="6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27988" end="82396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39180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715">
        <p15:prstTrans prst="pageCurlDouble"/>
      </p:transition>
    </mc:Choice>
    <mc:Fallback xmlns="">
      <p:transition spd="slow" advTm="47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8000" dirty="0" err="1">
                <a:latin typeface="Berlin Sans FB Demi" panose="020E0802020502020306" pitchFamily="34" charset="0"/>
              </a:rPr>
              <a:t>Ff</a:t>
            </a:r>
            <a:endParaRPr lang="en-ZA" sz="8000" dirty="0">
              <a:latin typeface="Berlin Sans FB Demi" panose="020E0802020502020306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513" y="1489166"/>
            <a:ext cx="3396343" cy="3727269"/>
          </a:xfrm>
        </p:spPr>
      </p:pic>
      <p:sp>
        <p:nvSpPr>
          <p:cNvPr id="5" name="TextBox 4"/>
          <p:cNvSpPr txBox="1"/>
          <p:nvPr/>
        </p:nvSpPr>
        <p:spPr>
          <a:xfrm>
            <a:off x="1672046" y="5216435"/>
            <a:ext cx="88130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0" dirty="0">
                <a:latin typeface="Berlin Sans FB Demi" panose="020E0802020502020306" pitchFamily="34" charset="0"/>
              </a:rPr>
              <a:t>fire</a:t>
            </a:r>
          </a:p>
        </p:txBody>
      </p:sp>
      <p:pic>
        <p:nvPicPr>
          <p:cNvPr id="6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32703" end="77288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2220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106">
        <p15:prstTrans prst="pageCurlDouble"/>
      </p:transition>
    </mc:Choice>
    <mc:Fallback xmlns="">
      <p:transition spd="slow" advTm="51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8000" dirty="0" err="1">
                <a:latin typeface="Aharoni" panose="02010803020104030203" pitchFamily="2" charset="-79"/>
                <a:cs typeface="Aharoni" panose="02010803020104030203" pitchFamily="2" charset="-79"/>
              </a:rPr>
              <a:t>Kk</a:t>
            </a:r>
            <a:endParaRPr lang="en-ZA" sz="8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594" y="1690688"/>
            <a:ext cx="4885509" cy="3587932"/>
          </a:xfrm>
        </p:spPr>
      </p:pic>
      <p:sp>
        <p:nvSpPr>
          <p:cNvPr id="5" name="TextBox 4"/>
          <p:cNvSpPr txBox="1"/>
          <p:nvPr/>
        </p:nvSpPr>
        <p:spPr>
          <a:xfrm>
            <a:off x="1663338" y="5364480"/>
            <a:ext cx="83079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0" dirty="0">
                <a:latin typeface="Aharoni" panose="02010803020104030203" pitchFamily="2" charset="-79"/>
                <a:cs typeface="Aharoni" panose="02010803020104030203" pitchFamily="2" charset="-79"/>
              </a:rPr>
              <a:t>kick</a:t>
            </a:r>
          </a:p>
        </p:txBody>
      </p:sp>
      <p:pic>
        <p:nvPicPr>
          <p:cNvPr id="6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37811" end="72368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64078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920">
        <p15:prstTrans prst="pageCurlDouble"/>
      </p:transition>
    </mc:Choice>
    <mc:Fallback xmlns="">
      <p:transition spd="slow" advTm="49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8000" dirty="0" err="1">
                <a:latin typeface="Berlin Sans FB Demi" panose="020E0802020502020306" pitchFamily="34" charset="0"/>
              </a:rPr>
              <a:t>Ll</a:t>
            </a:r>
            <a:endParaRPr lang="en-ZA" sz="8000" dirty="0">
              <a:latin typeface="Berlin Sans FB Demi" panose="020E0802020502020306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1759131"/>
            <a:ext cx="5320937" cy="3152503"/>
          </a:xfrm>
        </p:spPr>
      </p:pic>
      <p:sp>
        <p:nvSpPr>
          <p:cNvPr id="5" name="TextBox 4"/>
          <p:cNvSpPr txBox="1"/>
          <p:nvPr/>
        </p:nvSpPr>
        <p:spPr>
          <a:xfrm>
            <a:off x="2081349" y="5451566"/>
            <a:ext cx="75067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0" dirty="0">
                <a:latin typeface="Aharoni" panose="02010803020104030203" pitchFamily="2" charset="-79"/>
                <a:cs typeface="Aharoni" panose="02010803020104030203" pitchFamily="2" charset="-79"/>
              </a:rPr>
              <a:t>lips</a:t>
            </a:r>
          </a:p>
        </p:txBody>
      </p:sp>
      <p:pic>
        <p:nvPicPr>
          <p:cNvPr id="6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42731" end="66847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36541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519">
        <p15:prstTrans prst="pageCurlDouble"/>
      </p:transition>
    </mc:Choice>
    <mc:Fallback xmlns="">
      <p:transition spd="slow" advTm="55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8000" dirty="0">
                <a:latin typeface="Berlin Sans FB Demi" panose="020E0802020502020306" pitchFamily="34" charset="0"/>
              </a:rPr>
              <a:t>Mm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844" y="1690688"/>
            <a:ext cx="4754882" cy="3316741"/>
          </a:xfrm>
        </p:spPr>
      </p:pic>
      <p:sp>
        <p:nvSpPr>
          <p:cNvPr id="5" name="TextBox 4"/>
          <p:cNvSpPr txBox="1"/>
          <p:nvPr/>
        </p:nvSpPr>
        <p:spPr>
          <a:xfrm>
            <a:off x="2246811" y="5538651"/>
            <a:ext cx="78377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0" dirty="0">
                <a:latin typeface="Berlin Sans FB Demi" panose="020E0802020502020306" pitchFamily="34" charset="0"/>
              </a:rPr>
              <a:t>mop</a:t>
            </a:r>
          </a:p>
        </p:txBody>
      </p:sp>
      <p:pic>
        <p:nvPicPr>
          <p:cNvPr id="6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48252" end="62139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20273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708">
        <p15:prstTrans prst="pageCurlDouble"/>
      </p:transition>
    </mc:Choice>
    <mc:Fallback xmlns="">
      <p:transition spd="slow" advTm="47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8000" dirty="0" err="1">
                <a:latin typeface="Berlin Sans FB Demi" panose="020E0802020502020306" pitchFamily="34" charset="0"/>
              </a:rPr>
              <a:t>Nn</a:t>
            </a:r>
            <a:endParaRPr lang="en-ZA" sz="8000" dirty="0">
              <a:latin typeface="Berlin Sans FB Demi" panose="020E0802020502020306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0" y="1837509"/>
            <a:ext cx="4963886" cy="2812867"/>
          </a:xfrm>
        </p:spPr>
      </p:pic>
      <p:sp>
        <p:nvSpPr>
          <p:cNvPr id="5" name="TextBox 4"/>
          <p:cNvSpPr txBox="1"/>
          <p:nvPr/>
        </p:nvSpPr>
        <p:spPr>
          <a:xfrm>
            <a:off x="1837508" y="4797197"/>
            <a:ext cx="79944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0" dirty="0">
                <a:latin typeface="Aharoni" panose="02010803020104030203" pitchFamily="2" charset="-79"/>
                <a:cs typeface="Aharoni" panose="02010803020104030203" pitchFamily="2" charset="-79"/>
              </a:rPr>
              <a:t>nes</a:t>
            </a:r>
            <a:r>
              <a:rPr lang="en-ZA" sz="8000" dirty="0">
                <a:latin typeface="Berlin Sans FB Demi" panose="020E0802020502020306" pitchFamily="34" charset="0"/>
                <a:cs typeface="Aharoni" panose="02010803020104030203" pitchFamily="2" charset="-79"/>
              </a:rPr>
              <a:t>t</a:t>
            </a:r>
            <a:endParaRPr lang="en-ZA" sz="8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52960" end="57964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4277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175">
        <p15:prstTrans prst="pageCurlDouble"/>
      </p:transition>
    </mc:Choice>
    <mc:Fallback xmlns="">
      <p:transition spd="slow" advTm="41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8000" dirty="0" err="1">
                <a:latin typeface="Aharoni" panose="02010803020104030203" pitchFamily="2" charset="-79"/>
                <a:cs typeface="Aharoni" panose="02010803020104030203" pitchFamily="2" charset="-79"/>
              </a:rPr>
              <a:t>Oo</a:t>
            </a:r>
            <a:endParaRPr lang="en-ZA" sz="8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093" y="2098766"/>
            <a:ext cx="4249782" cy="2717073"/>
          </a:xfrm>
        </p:spPr>
      </p:pic>
      <p:sp>
        <p:nvSpPr>
          <p:cNvPr id="6" name="TextBox 5"/>
          <p:cNvSpPr txBox="1"/>
          <p:nvPr/>
        </p:nvSpPr>
        <p:spPr>
          <a:xfrm>
            <a:off x="1959429" y="4815839"/>
            <a:ext cx="89611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0" dirty="0">
                <a:latin typeface="Aharoni" panose="02010803020104030203" pitchFamily="2" charset="-79"/>
                <a:cs typeface="Aharoni" panose="02010803020104030203" pitchFamily="2" charset="-79"/>
              </a:rPr>
              <a:t>onions</a:t>
            </a:r>
          </a:p>
        </p:txBody>
      </p:sp>
      <p:pic>
        <p:nvPicPr>
          <p:cNvPr id="4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57135" end="52994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24762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968">
        <p15:prstTrans prst="pageCurlDouble"/>
      </p:transition>
    </mc:Choice>
    <mc:Fallback xmlns="">
      <p:transition spd="slow" advTm="49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8000" dirty="0">
                <a:latin typeface="Berlin Sans FB Demi" panose="020E0802020502020306" pitchFamily="34" charset="0"/>
              </a:rPr>
              <a:t>Pp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463" y="1759131"/>
            <a:ext cx="3979818" cy="2873828"/>
          </a:xfrm>
        </p:spPr>
      </p:pic>
      <p:sp>
        <p:nvSpPr>
          <p:cNvPr id="5" name="TextBox 4"/>
          <p:cNvSpPr txBox="1"/>
          <p:nvPr/>
        </p:nvSpPr>
        <p:spPr>
          <a:xfrm>
            <a:off x="1193074" y="4711337"/>
            <a:ext cx="100409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0" dirty="0">
                <a:latin typeface="Aharoni" panose="02010803020104030203" pitchFamily="2" charset="-79"/>
                <a:cs typeface="Aharoni" panose="02010803020104030203" pitchFamily="2" charset="-79"/>
              </a:rPr>
              <a:t>pan</a:t>
            </a:r>
          </a:p>
        </p:txBody>
      </p:sp>
      <p:pic>
        <p:nvPicPr>
          <p:cNvPr id="6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62105" end="47500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35177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493">
        <p15:prstTrans prst="pageCurlDouble"/>
      </p:transition>
    </mc:Choice>
    <mc:Fallback xmlns="">
      <p:transition spd="slow" advTm="54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8000" dirty="0" err="1">
                <a:latin typeface="Aharoni" panose="02010803020104030203" pitchFamily="2" charset="-79"/>
                <a:cs typeface="Aharoni" panose="02010803020104030203" pitchFamily="2" charset="-79"/>
              </a:rPr>
              <a:t>Q</a:t>
            </a:r>
            <a:r>
              <a:rPr lang="en-ZA" sz="8000" dirty="0" err="1">
                <a:latin typeface="Arial Black" panose="020B0A04020102020204" pitchFamily="34" charset="0"/>
                <a:cs typeface="Aharoni" panose="02010803020104030203" pitchFamily="2" charset="-79"/>
              </a:rPr>
              <a:t>q</a:t>
            </a:r>
            <a:endParaRPr lang="en-ZA" sz="8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37" y="1915885"/>
            <a:ext cx="3413759" cy="3439886"/>
          </a:xfrm>
        </p:spPr>
      </p:pic>
      <p:sp>
        <p:nvSpPr>
          <p:cNvPr id="5" name="TextBox 4"/>
          <p:cNvSpPr txBox="1"/>
          <p:nvPr/>
        </p:nvSpPr>
        <p:spPr>
          <a:xfrm>
            <a:off x="731520" y="5534561"/>
            <a:ext cx="103457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0" dirty="0">
                <a:latin typeface="Aharoni" panose="02010803020104030203" pitchFamily="2" charset="-79"/>
                <a:cs typeface="Aharoni" panose="02010803020104030203" pitchFamily="2" charset="-79"/>
              </a:rPr>
              <a:t>queen</a:t>
            </a:r>
          </a:p>
        </p:txBody>
      </p:sp>
      <p:pic>
        <p:nvPicPr>
          <p:cNvPr id="6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67599" end="42342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9621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157">
        <p15:prstTrans prst="pageCurlDouble"/>
      </p:transition>
    </mc:Choice>
    <mc:Fallback xmlns="">
      <p:transition spd="slow" advTm="51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8000" dirty="0">
                <a:latin typeface="Aharoni" panose="02010803020104030203" pitchFamily="2" charset="-79"/>
                <a:cs typeface="Aharoni" panose="02010803020104030203" pitchFamily="2" charset="-79"/>
              </a:rPr>
              <a:t>Rr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440" y="2029097"/>
            <a:ext cx="3953691" cy="2330745"/>
          </a:xfrm>
        </p:spPr>
      </p:pic>
      <p:sp>
        <p:nvSpPr>
          <p:cNvPr id="5" name="TextBox 4"/>
          <p:cNvSpPr txBox="1"/>
          <p:nvPr/>
        </p:nvSpPr>
        <p:spPr>
          <a:xfrm>
            <a:off x="653143" y="5068389"/>
            <a:ext cx="9753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0" dirty="0">
                <a:latin typeface="Aharoni" panose="02010803020104030203" pitchFamily="2" charset="-79"/>
                <a:cs typeface="Aharoni" panose="02010803020104030203" pitchFamily="2" charset="-79"/>
              </a:rPr>
              <a:t>rake</a:t>
            </a:r>
          </a:p>
        </p:txBody>
      </p:sp>
      <p:pic>
        <p:nvPicPr>
          <p:cNvPr id="6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72757" end="37823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5946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519">
        <p15:prstTrans prst="pageCurlDouble"/>
      </p:transition>
    </mc:Choice>
    <mc:Fallback xmlns="">
      <p:transition spd="slow" advTm="45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8000" dirty="0" err="1">
                <a:latin typeface="Aharoni" panose="02010803020104030203" pitchFamily="2" charset="-79"/>
                <a:cs typeface="Aharoni" panose="02010803020104030203" pitchFamily="2" charset="-79"/>
              </a:rPr>
              <a:t>Ss</a:t>
            </a:r>
            <a:endParaRPr lang="en-ZA" sz="8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09"/>
          <a:stretch/>
        </p:blipFill>
        <p:spPr>
          <a:xfrm>
            <a:off x="3431177" y="1377180"/>
            <a:ext cx="4876800" cy="3525746"/>
          </a:xfrm>
        </p:spPr>
      </p:pic>
      <p:sp>
        <p:nvSpPr>
          <p:cNvPr id="5" name="TextBox 4"/>
          <p:cNvSpPr txBox="1"/>
          <p:nvPr/>
        </p:nvSpPr>
        <p:spPr>
          <a:xfrm>
            <a:off x="838200" y="5329646"/>
            <a:ext cx="90482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0" dirty="0">
                <a:latin typeface="Aharoni" panose="02010803020104030203" pitchFamily="2" charset="-79"/>
                <a:cs typeface="Aharoni" panose="02010803020104030203" pitchFamily="2" charset="-79"/>
              </a:rPr>
              <a:t>sun</a:t>
            </a:r>
          </a:p>
        </p:txBody>
      </p:sp>
      <p:pic>
        <p:nvPicPr>
          <p:cNvPr id="6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77276" end="33005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6958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816">
        <p15:prstTrans prst="pageCurlDouble"/>
      </p:transition>
    </mc:Choice>
    <mc:Fallback xmlns="">
      <p:transition spd="slow" advTm="48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8000" dirty="0">
                <a:latin typeface="Berlin Sans FB Demi" panose="020E0802020502020306" pitchFamily="34" charset="0"/>
                <a:cs typeface="Aharoni" panose="02010803020104030203" pitchFamily="2" charset="-79"/>
              </a:rPr>
              <a:t>Tt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222" y="1690688"/>
            <a:ext cx="4075611" cy="3283132"/>
          </a:xfrm>
        </p:spPr>
      </p:pic>
      <p:sp>
        <p:nvSpPr>
          <p:cNvPr id="5" name="TextBox 4"/>
          <p:cNvSpPr txBox="1"/>
          <p:nvPr/>
        </p:nvSpPr>
        <p:spPr>
          <a:xfrm>
            <a:off x="905691" y="5120640"/>
            <a:ext cx="9056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0" dirty="0">
                <a:latin typeface="Berlin Sans FB Demi" panose="020E0802020502020306" pitchFamily="34" charset="0"/>
                <a:cs typeface="Aharoni" panose="02010803020104030203" pitchFamily="2" charset="-79"/>
              </a:rPr>
              <a:t>tap</a:t>
            </a:r>
          </a:p>
        </p:txBody>
      </p:sp>
      <p:pic>
        <p:nvPicPr>
          <p:cNvPr id="6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82094" end="28599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2546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406">
        <p15:prstTrans prst="pageCurlDouble"/>
      </p:transition>
    </mc:Choice>
    <mc:Fallback xmlns="">
      <p:transition spd="slow" advTm="44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8000" dirty="0" err="1">
                <a:latin typeface="Berlin Sans FB Demi" panose="020E0802020502020306" pitchFamily="34" charset="0"/>
                <a:cs typeface="Aharoni" panose="02010803020104030203" pitchFamily="2" charset="-79"/>
              </a:rPr>
              <a:t>Uu</a:t>
            </a:r>
            <a:endParaRPr lang="en-ZA" sz="8000" dirty="0">
              <a:latin typeface="Berlin Sans FB Demi" panose="020E0802020502020306" pitchFamily="34" charset="0"/>
              <a:cs typeface="Aharoni" panose="02010803020104030203" pitchFamily="2" charset="-79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972" y="2063932"/>
            <a:ext cx="4232365" cy="3230880"/>
          </a:xfrm>
        </p:spPr>
      </p:pic>
      <p:sp>
        <p:nvSpPr>
          <p:cNvPr id="5" name="TextBox 4"/>
          <p:cNvSpPr txBox="1"/>
          <p:nvPr/>
        </p:nvSpPr>
        <p:spPr>
          <a:xfrm>
            <a:off x="838200" y="5364480"/>
            <a:ext cx="98842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0" dirty="0">
                <a:latin typeface="Berlin Sans FB Demi" panose="020E0802020502020306" pitchFamily="34" charset="0"/>
              </a:rPr>
              <a:t>umbrella</a:t>
            </a:r>
          </a:p>
        </p:txBody>
      </p:sp>
      <p:pic>
        <p:nvPicPr>
          <p:cNvPr id="6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86500" end="24122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3672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477">
        <p15:prstTrans prst="pageCurlDouble"/>
      </p:transition>
    </mc:Choice>
    <mc:Fallback xmlns="">
      <p:transition spd="slow" advTm="447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8000" dirty="0" err="1">
                <a:latin typeface="Aharoni" panose="02010803020104030203" pitchFamily="2" charset="-79"/>
                <a:cs typeface="Aharoni" panose="02010803020104030203" pitchFamily="2" charset="-79"/>
              </a:rPr>
              <a:t>Vv</a:t>
            </a:r>
            <a:r>
              <a:rPr lang="en-ZA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177" y="2159725"/>
            <a:ext cx="4136572" cy="3030583"/>
          </a:xfrm>
        </p:spPr>
      </p:pic>
      <p:sp>
        <p:nvSpPr>
          <p:cNvPr id="5" name="TextBox 4"/>
          <p:cNvSpPr txBox="1"/>
          <p:nvPr/>
        </p:nvSpPr>
        <p:spPr>
          <a:xfrm>
            <a:off x="838200" y="5268685"/>
            <a:ext cx="90743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0" dirty="0">
                <a:latin typeface="Aharoni" panose="02010803020104030203" pitchFamily="2" charset="-79"/>
                <a:cs typeface="Aharoni" panose="02010803020104030203" pitchFamily="2" charset="-79"/>
              </a:rPr>
              <a:t>violin</a:t>
            </a:r>
          </a:p>
        </p:txBody>
      </p:sp>
      <p:pic>
        <p:nvPicPr>
          <p:cNvPr id="6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90977" end="19554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8315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566">
        <p15:prstTrans prst="pageCurlDouble"/>
      </p:transition>
    </mc:Choice>
    <mc:Fallback xmlns="">
      <p:transition spd="slow" advTm="45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8000" dirty="0" err="1">
                <a:latin typeface="Berlin Sans FB Demi" panose="020E0802020502020306" pitchFamily="34" charset="0"/>
              </a:rPr>
              <a:t>Ww</a:t>
            </a:r>
            <a:endParaRPr lang="en-ZA" sz="8000" dirty="0">
              <a:latin typeface="Berlin Sans FB Demi" panose="020E0802020502020306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394" y="2046514"/>
            <a:ext cx="3823063" cy="3431177"/>
          </a:xfrm>
        </p:spPr>
      </p:pic>
      <p:sp>
        <p:nvSpPr>
          <p:cNvPr id="5" name="TextBox 4"/>
          <p:cNvSpPr txBox="1"/>
          <p:nvPr/>
        </p:nvSpPr>
        <p:spPr>
          <a:xfrm>
            <a:off x="838200" y="5617028"/>
            <a:ext cx="98232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0" dirty="0">
                <a:latin typeface="Berlin Sans FB Demi" panose="020E0802020502020306" pitchFamily="34" charset="0"/>
              </a:rPr>
              <a:t>wal</a:t>
            </a:r>
            <a:r>
              <a:rPr lang="en-ZA" sz="8000" dirty="0">
                <a:latin typeface="Aharoni" panose="02010803020104030203" pitchFamily="2" charset="-79"/>
                <a:cs typeface="Aharoni" panose="02010803020104030203" pitchFamily="2" charset="-79"/>
              </a:rPr>
              <a:t>k</a:t>
            </a:r>
            <a:endParaRPr lang="en-ZA" sz="8000" dirty="0">
              <a:latin typeface="Berlin Sans FB Demi" panose="020E0802020502020306" pitchFamily="34" charset="0"/>
            </a:endParaRPr>
          </a:p>
        </p:txBody>
      </p:sp>
      <p:pic>
        <p:nvPicPr>
          <p:cNvPr id="6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95545" end="15326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050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228">
        <p15:prstTrans prst="pageCurlDouble"/>
      </p:transition>
    </mc:Choice>
    <mc:Fallback xmlns="">
      <p:transition spd="slow" advTm="42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8000" dirty="0">
                <a:latin typeface="Aharoni" panose="02010803020104030203" pitchFamily="2" charset="-79"/>
                <a:cs typeface="Aharoni" panose="02010803020104030203" pitchFamily="2" charset="-79"/>
              </a:rPr>
              <a:t>Xx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560" y="1767838"/>
            <a:ext cx="4110446" cy="3457305"/>
          </a:xfrm>
        </p:spPr>
      </p:pic>
      <p:sp>
        <p:nvSpPr>
          <p:cNvPr id="5" name="TextBox 4"/>
          <p:cNvSpPr txBox="1"/>
          <p:nvPr/>
        </p:nvSpPr>
        <p:spPr>
          <a:xfrm>
            <a:off x="1262743" y="5302293"/>
            <a:ext cx="82557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0" dirty="0">
                <a:latin typeface="Aharoni" panose="02010803020104030203" pitchFamily="2" charset="-79"/>
                <a:cs typeface="Aharoni" panose="02010803020104030203" pitchFamily="2" charset="-79"/>
              </a:rPr>
              <a:t>x-ray</a:t>
            </a:r>
          </a:p>
        </p:txBody>
      </p:sp>
      <p:pic>
        <p:nvPicPr>
          <p:cNvPr id="6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99773" end="10608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31168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717">
        <p15:prstTrans prst="pageCurlDouble"/>
      </p:transition>
    </mc:Choice>
    <mc:Fallback xmlns="">
      <p:transition spd="slow" advTm="47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8000" dirty="0" err="1">
                <a:latin typeface="Aharoni" panose="02010803020104030203" pitchFamily="2" charset="-79"/>
                <a:cs typeface="Aharoni" panose="02010803020104030203" pitchFamily="2" charset="-79"/>
              </a:rPr>
              <a:t>Y</a:t>
            </a:r>
            <a:r>
              <a:rPr lang="en-ZA" sz="8000" dirty="0" err="1">
                <a:latin typeface="Berlin Sans FB Demi" panose="020E0802020502020306" pitchFamily="34" charset="0"/>
                <a:cs typeface="Aharoni" panose="02010803020104030203" pitchFamily="2" charset="-79"/>
              </a:rPr>
              <a:t>y</a:t>
            </a:r>
            <a:endParaRPr lang="en-ZA" sz="8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096" y="1890372"/>
            <a:ext cx="4053705" cy="2847703"/>
          </a:xfrm>
        </p:spPr>
      </p:pic>
      <p:sp>
        <p:nvSpPr>
          <p:cNvPr id="5" name="TextBox 4"/>
          <p:cNvSpPr txBox="1"/>
          <p:nvPr/>
        </p:nvSpPr>
        <p:spPr>
          <a:xfrm>
            <a:off x="1506583" y="4937758"/>
            <a:ext cx="85082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0" dirty="0">
                <a:latin typeface="Berlin Sans FB Demi" panose="020E0802020502020306" pitchFamily="34" charset="0"/>
              </a:rPr>
              <a:t>yoyo</a:t>
            </a:r>
          </a:p>
        </p:txBody>
      </p:sp>
      <p:pic>
        <p:nvPicPr>
          <p:cNvPr id="6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104491" end="6541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7770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65">
        <p15:prstTrans prst="pageCurlDouble"/>
      </p:transition>
    </mc:Choice>
    <mc:Fallback xmlns="">
      <p:transition spd="slow" advTm="40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8000" dirty="0" err="1">
                <a:latin typeface="Berlin Sans FB Demi" panose="020E0802020502020306" pitchFamily="34" charset="0"/>
              </a:rPr>
              <a:t>Zz</a:t>
            </a:r>
            <a:endParaRPr lang="en-ZA" sz="8000" dirty="0">
              <a:latin typeface="Berlin Sans FB Demi" panose="020E0802020502020306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1" y="1690688"/>
            <a:ext cx="3953691" cy="3213461"/>
          </a:xfrm>
        </p:spPr>
      </p:pic>
      <p:sp>
        <p:nvSpPr>
          <p:cNvPr id="5" name="TextBox 4"/>
          <p:cNvSpPr txBox="1"/>
          <p:nvPr/>
        </p:nvSpPr>
        <p:spPr>
          <a:xfrm>
            <a:off x="957943" y="5225143"/>
            <a:ext cx="86911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0" dirty="0">
                <a:latin typeface="Aharoni" panose="02010803020104030203" pitchFamily="2" charset="-79"/>
                <a:cs typeface="Aharoni" panose="02010803020104030203" pitchFamily="2" charset="-79"/>
              </a:rPr>
              <a:t>zip</a:t>
            </a:r>
          </a:p>
        </p:txBody>
      </p:sp>
      <p:pic>
        <p:nvPicPr>
          <p:cNvPr id="6" name="tmp80E4">
            <a:hlinkClick r:id="" action="ppaction://media"/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 st="108558" end="60.1383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57538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480">
        <p15:prstTrans prst="pageCurlDouble"/>
      </p:transition>
    </mc:Choice>
    <mc:Fallback xmlns="">
      <p:transition spd="slow" advTm="64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1|1.1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0|recordEnd=5921|recordLength=115099|start=0|end=5921|audioFormat={00001610-0000-0010-8000-00AA00389B71}|audioRate=44100|muted=false|volume=0.8|fadeIn=0|fadeOut=0|videoFormat={34363248-0000-0010-8000-00AA00389B71}|videoRate=15|videoWidth=256|videoHeight=25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7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5921|recordEnd=13406|recordLength=115099|start=5921|end=13406|audioFormat={00001610-0000-0010-8000-00AA00389B71}|audioRate=44100|muted=false|volume=0.8|fadeIn=0|fadeOut=0|videoFormat={34363248-0000-0010-8000-00AA00389B71}|videoRate=15|videoWidth=256|videoHeight=25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4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13406|recordEnd=18256|recordLength=115099|start=13406|end=18256|audioFormat={00001610-0000-0010-8000-00AA00389B71}|audioRate=44100|muted=false|volume=0.8|fadeIn=0|fadeOut=0|videoFormat={34363248-0000-0010-8000-00AA00389B71}|videoRate=15|videoWidth=256|videoHeight=25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7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18256|recordEnd=23239|recordLength=115099|start=18256|end=23239|audioFormat={00001610-0000-0010-8000-00AA00389B71}|audioRate=44100|muted=false|volume=0.8|fadeIn=0|fadeOut=0|videoFormat={34363248-0000-0010-8000-00AA00389B71}|videoRate=15|videoWidth=256|videoHeight=25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7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23239|recordEnd=27988|recordLength=115099|start=23239|end=27988|audioFormat={00001610-0000-0010-8000-00AA00389B71}|audioRate=44100|muted=false|volume=0.8|fadeIn=0|fadeOut=0|videoFormat={34363248-0000-0010-8000-00AA00389B71}|videoRate=15|videoWidth=256|videoHeight=25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0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27988|recordEnd=32703|recordLength=115099|start=27988|end=32703|audioFormat={00001610-0000-0010-8000-00AA00389B71}|audioRate=44100|muted=false|volume=0.8|fadeIn=0|fadeOut=0|videoFormat={34363248-0000-0010-8000-00AA00389B71}|videoRate=15|videoWidth=256|videoHeight=25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0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32703|recordEnd=37811|recordLength=115099|start=32703|end=37811|audioFormat={00001610-0000-0010-8000-00AA00389B71}|audioRate=44100|muted=false|volume=0.8|fadeIn=0|fadeOut=0|videoFormat={34363248-0000-0010-8000-00AA00389B71}|videoRate=15|videoWidth=256|videoHeight=25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9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37811|recordEnd=42731|recordLength=115099|start=37811|end=42731|audioFormat={00001610-0000-0010-8000-00AA00389B71}|audioRate=44100|muted=false|volume=0.8|fadeIn=0|fadeOut=0|videoFormat={34363248-0000-0010-8000-00AA00389B71}|videoRate=15|videoWidth=256|videoHeight=25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7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42731|recordEnd=48252|recordLength=115099|start=42731|end=48252|audioFormat={00001610-0000-0010-8000-00AA00389B71}|audioRate=44100|muted=false|volume=0.8|fadeIn=0|fadeOut=0|videoFormat={34363248-0000-0010-8000-00AA00389B71}|videoRate=15|videoWidth=256|videoHeight=25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4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48252|recordEnd=52960|recordLength=115099|start=48252|end=52960|audioFormat={00001610-0000-0010-8000-00AA00389B71}|audioRate=44100|muted=false|volume=0.8|fadeIn=0|fadeOut=0|videoFormat={34363248-0000-0010-8000-00AA00389B71}|videoRate=15|videoWidth=256|videoHeight=25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0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52960|recordEnd=57135|recordLength=115099|start=52960|end=57135|audioFormat={00001610-0000-0010-8000-00AA00389B71}|audioRate=44100|muted=false|volume=0.8|fadeIn=0|fadeOut=0|videoFormat={34363248-0000-0010-8000-00AA00389B71}|videoRate=15|videoWidth=256|videoHeight=25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6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57135|recordEnd=62105|recordLength=115099|start=57135|end=62105|audioFormat={00001610-0000-0010-8000-00AA00389B71}|audioRate=44100|muted=false|volume=0.8|fadeIn=0|fadeOut=0|videoFormat={34363248-0000-0010-8000-00AA00389B71}|videoRate=15|videoWidth=256|videoHeight=25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7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62105|recordEnd=67599|recordLength=115099|start=62105|end=67599|audioFormat={00001610-0000-0010-8000-00AA00389B71}|audioRate=44100|muted=false|volume=0.8|fadeIn=0|fadeOut=0|videoFormat={34363248-0000-0010-8000-00AA00389B71}|videoRate=15|videoWidth=256|videoHeight=25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05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67599|recordEnd=72757|recordLength=115099|start=67599|end=72757|audioFormat={00001610-0000-0010-8000-00AA00389B71}|audioRate=44100|muted=false|volume=0.8|fadeIn=0|fadeOut=0|videoFormat={34363248-0000-0010-8000-00AA00389B71}|videoRate=15|videoWidth=256|videoHeight=25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8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72757|recordEnd=77276|recordLength=115099|start=72757|end=77276|audioFormat={00001610-0000-0010-8000-00AA00389B71}|audioRate=44100|muted=false|volume=0.8|fadeIn=0|fadeOut=0|videoFormat={34363248-0000-0010-8000-00AA00389B71}|videoRate=15|videoWidth=256|videoHeight=25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1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77276|recordEnd=82094|recordLength=115099|start=77276|end=82094|audioFormat={00001610-0000-0010-8000-00AA00389B71}|audioRate=44100|muted=false|volume=0.8|fadeIn=0|fadeOut=0|videoFormat={34363248-0000-0010-8000-00AA00389B71}|videoRate=15|videoWidth=256|videoHeight=25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0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82094|recordEnd=86500|recordLength=115099|start=82094|end=86500|audioFormat={00001610-0000-0010-8000-00AA00389B71}|audioRate=44100|muted=false|volume=0.8|fadeIn=0|fadeOut=0|videoFormat={34363248-0000-0010-8000-00AA00389B71}|videoRate=15|videoWidth=256|videoHeight=25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1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86500|recordEnd=90977|recordLength=115099|start=86500|end=90977|audioFormat={00001610-0000-0010-8000-00AA00389B71}|audioRate=44100|muted=false|volume=0.8|fadeIn=0|fadeOut=0|videoFormat={34363248-0000-0010-8000-00AA00389B71}|videoRate=15|videoWidth=256|videoHeight=25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7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90977|recordEnd=95545|recordLength=115099|start=90977|end=95545|audioFormat={00001610-0000-0010-8000-00AA00389B71}|audioRate=44100|muted=false|volume=0.8|fadeIn=0|fadeOut=0|videoFormat={34363248-0000-0010-8000-00AA00389B71}|videoRate=15|videoWidth=256|videoHeight=25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7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95545|recordEnd=99773|recordLength=115099|start=95545|end=99773|audioFormat={00001610-0000-0010-8000-00AA00389B71}|audioRate=44100|muted=false|volume=0.8|fadeIn=0|fadeOut=0|videoFormat={34363248-0000-0010-8000-00AA00389B71}|videoRate=15|videoWidth=256|videoHeight=25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99773|recordEnd=104491|recordLength=115099|start=99773|end=104491|audioFormat={00001610-0000-0010-8000-00AA00389B71}|audioRate=44100|muted=false|volume=0.8|fadeIn=0|fadeOut=0|videoFormat={34363248-0000-0010-8000-00AA00389B71}|videoRate=15|videoWidth=256|videoHeight=25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5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104491|recordEnd=108558|recordLength=115099|start=104491|end=108558|audioFormat={00001610-0000-0010-8000-00AA00389B71}|audioRate=44100|muted=false|volume=0.8|fadeIn=0|fadeOut=0|videoFormat={34363248-0000-0010-8000-00AA00389B71}|videoRate=15|videoWidth=256|videoHeight=25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6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108558|recordEnd=115039|recordLength=115099|start=108558|end=115039|audioFormat={00001610-0000-0010-8000-00AA00389B71}|audioRate=44100|muted=false|volume=0.8|fadeIn=0|fadeOut=0|videoFormat={34363248-0000-0010-8000-00AA00389B71}|videoRate=15|videoWidth=256|videoHeight=25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50</Words>
  <Application>Microsoft Office PowerPoint</Application>
  <PresentationFormat>Widescreen</PresentationFormat>
  <Paragraphs>46</Paragraphs>
  <Slides>23</Slides>
  <Notes>0</Notes>
  <HiddenSlides>0</HiddenSlides>
  <MMClips>23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 ABC LEARNING </vt:lpstr>
      <vt:lpstr>Aa        </vt:lpstr>
      <vt:lpstr>Bb</vt:lpstr>
      <vt:lpstr>Cc</vt:lpstr>
      <vt:lpstr>Dd</vt:lpstr>
      <vt:lpstr>Ee</vt:lpstr>
      <vt:lpstr>Ff</vt:lpstr>
      <vt:lpstr>Kk</vt:lpstr>
      <vt:lpstr>Ll</vt:lpstr>
      <vt:lpstr>Mm</vt:lpstr>
      <vt:lpstr>Nn</vt:lpstr>
      <vt:lpstr>Oo</vt:lpstr>
      <vt:lpstr>Pp</vt:lpstr>
      <vt:lpstr>Qq</vt:lpstr>
      <vt:lpstr>Rr</vt:lpstr>
      <vt:lpstr>Ss</vt:lpstr>
      <vt:lpstr>Tt</vt:lpstr>
      <vt:lpstr>Uu</vt:lpstr>
      <vt:lpstr>Vv </vt:lpstr>
      <vt:lpstr>Ww</vt:lpstr>
      <vt:lpstr>Xx</vt:lpstr>
      <vt:lpstr>Yy</vt:lpstr>
      <vt:lpstr>Zz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SPELLING</dc:title>
  <dc:creator>mokhudu machaba</dc:creator>
  <cp:lastModifiedBy>mokhudu machaba</cp:lastModifiedBy>
  <cp:revision>30</cp:revision>
  <dcterms:created xsi:type="dcterms:W3CDTF">2016-07-11T11:06:35Z</dcterms:created>
  <dcterms:modified xsi:type="dcterms:W3CDTF">2025-12-22T16:36:54Z</dcterms:modified>
</cp:coreProperties>
</file>