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545B90-E532-330A-2B56-0AAB01C9AF59}" v="19" dt="2025-07-21T18:59:52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1E1174-44C7-4D79-9340-5091D0FB0A6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D095C0-4FE2-4023-9F98-E8EE442DBC9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/>
            <a:t>Interactive whiteboards, educational software, and online quizzes </a:t>
          </a:r>
          <a:endParaRPr lang="en-US"/>
        </a:p>
      </dgm:t>
    </dgm:pt>
    <dgm:pt modelId="{EFFAB10C-BC98-401C-B93E-33E54CCFBBD7}" type="parTrans" cxnId="{190246EC-2774-4644-A57F-6EC2CD5EBC0D}">
      <dgm:prSet/>
      <dgm:spPr/>
      <dgm:t>
        <a:bodyPr/>
        <a:lstStyle/>
        <a:p>
          <a:endParaRPr lang="en-US"/>
        </a:p>
      </dgm:t>
    </dgm:pt>
    <dgm:pt modelId="{B2BDEDC3-3479-46A6-8EFD-E577B95339F2}" type="sibTrans" cxnId="{190246EC-2774-4644-A57F-6EC2CD5EBC0D}">
      <dgm:prSet/>
      <dgm:spPr/>
      <dgm:t>
        <a:bodyPr/>
        <a:lstStyle/>
        <a:p>
          <a:endParaRPr lang="en-US"/>
        </a:p>
      </dgm:t>
    </dgm:pt>
    <dgm:pt modelId="{CFC07747-8337-4D38-96E8-D0008CB3CB5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/>
            <a:t>Gamified learning experiences and virtual simulations </a:t>
          </a:r>
          <a:endParaRPr lang="en-US"/>
        </a:p>
      </dgm:t>
    </dgm:pt>
    <dgm:pt modelId="{EA4F4B9B-D4B2-47F9-8CEF-5D5508AB9FDE}" type="parTrans" cxnId="{60C9E0FF-DF0C-417B-98CD-44B4ED9CA216}">
      <dgm:prSet/>
      <dgm:spPr/>
      <dgm:t>
        <a:bodyPr/>
        <a:lstStyle/>
        <a:p>
          <a:endParaRPr lang="en-US"/>
        </a:p>
      </dgm:t>
    </dgm:pt>
    <dgm:pt modelId="{6BADD3A4-A7FC-4606-9FE6-539DEE300CEA}" type="sibTrans" cxnId="{60C9E0FF-DF0C-417B-98CD-44B4ED9CA216}">
      <dgm:prSet/>
      <dgm:spPr/>
      <dgm:t>
        <a:bodyPr/>
        <a:lstStyle/>
        <a:p>
          <a:endParaRPr lang="en-US"/>
        </a:p>
      </dgm:t>
    </dgm:pt>
    <dgm:pt modelId="{C6329369-57E4-4EE1-BE07-9F609CE5FE5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/>
            <a:t>Increased student participation and collaboration </a:t>
          </a:r>
          <a:endParaRPr lang="en-US"/>
        </a:p>
      </dgm:t>
    </dgm:pt>
    <dgm:pt modelId="{8D0ABC18-2167-43CD-92B1-21BE553421A8}" type="parTrans" cxnId="{BADE488C-714C-4020-ADC1-5B938EBE7E03}">
      <dgm:prSet/>
      <dgm:spPr/>
      <dgm:t>
        <a:bodyPr/>
        <a:lstStyle/>
        <a:p>
          <a:endParaRPr lang="en-US"/>
        </a:p>
      </dgm:t>
    </dgm:pt>
    <dgm:pt modelId="{96D80DAC-76B1-4488-965D-8C2F9A508FE8}" type="sibTrans" cxnId="{BADE488C-714C-4020-ADC1-5B938EBE7E03}">
      <dgm:prSet/>
      <dgm:spPr/>
      <dgm:t>
        <a:bodyPr/>
        <a:lstStyle/>
        <a:p>
          <a:endParaRPr lang="en-US"/>
        </a:p>
      </dgm:t>
    </dgm:pt>
    <dgm:pt modelId="{A7E6D67E-F5CC-44F7-BD68-D357F7FF0AC7}" type="pres">
      <dgm:prSet presAssocID="{DA1E1174-44C7-4D79-9340-5091D0FB0A60}" presName="root" presStyleCnt="0">
        <dgm:presLayoutVars>
          <dgm:dir/>
          <dgm:resizeHandles val="exact"/>
        </dgm:presLayoutVars>
      </dgm:prSet>
      <dgm:spPr/>
    </dgm:pt>
    <dgm:pt modelId="{4A8C679F-BED5-48E0-98A2-731E4A2C4CA2}" type="pres">
      <dgm:prSet presAssocID="{7AD095C0-4FE2-4023-9F98-E8EE442DBC9B}" presName="compNode" presStyleCnt="0"/>
      <dgm:spPr/>
    </dgm:pt>
    <dgm:pt modelId="{0F26C281-BCA8-4FF0-802D-468E5C9D9ECD}" type="pres">
      <dgm:prSet presAssocID="{7AD095C0-4FE2-4023-9F98-E8EE442DBC9B}" presName="bgRect" presStyleLbl="bgShp" presStyleIdx="0" presStyleCnt="3"/>
      <dgm:spPr/>
    </dgm:pt>
    <dgm:pt modelId="{FDFFE5EE-5E2F-4EDC-9C9E-080691EA4897}" type="pres">
      <dgm:prSet presAssocID="{7AD095C0-4FE2-4023-9F98-E8EE442DBC9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91AD7D31-3ADE-4D73-98F1-83C971848C5D}" type="pres">
      <dgm:prSet presAssocID="{7AD095C0-4FE2-4023-9F98-E8EE442DBC9B}" presName="spaceRect" presStyleCnt="0"/>
      <dgm:spPr/>
    </dgm:pt>
    <dgm:pt modelId="{D6BAF02F-45E4-4090-9F76-1536A8E8A85F}" type="pres">
      <dgm:prSet presAssocID="{7AD095C0-4FE2-4023-9F98-E8EE442DBC9B}" presName="parTx" presStyleLbl="revTx" presStyleIdx="0" presStyleCnt="3">
        <dgm:presLayoutVars>
          <dgm:chMax val="0"/>
          <dgm:chPref val="0"/>
        </dgm:presLayoutVars>
      </dgm:prSet>
      <dgm:spPr/>
    </dgm:pt>
    <dgm:pt modelId="{C16C27EC-A045-4F44-AC4B-665CD4240D62}" type="pres">
      <dgm:prSet presAssocID="{B2BDEDC3-3479-46A6-8EFD-E577B95339F2}" presName="sibTrans" presStyleCnt="0"/>
      <dgm:spPr/>
    </dgm:pt>
    <dgm:pt modelId="{36B9450D-F447-4E73-BD41-E25F99C1245F}" type="pres">
      <dgm:prSet presAssocID="{CFC07747-8337-4D38-96E8-D0008CB3CB58}" presName="compNode" presStyleCnt="0"/>
      <dgm:spPr/>
    </dgm:pt>
    <dgm:pt modelId="{2C33CE08-758F-4E04-9B5C-A521BA4C0AEB}" type="pres">
      <dgm:prSet presAssocID="{CFC07747-8337-4D38-96E8-D0008CB3CB58}" presName="bgRect" presStyleLbl="bgShp" presStyleIdx="1" presStyleCnt="3"/>
      <dgm:spPr/>
    </dgm:pt>
    <dgm:pt modelId="{E4AFAE64-DB8D-4089-AA94-CFFCE142C1F3}" type="pres">
      <dgm:prSet presAssocID="{CFC07747-8337-4D38-96E8-D0008CB3CB5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C5473110-1864-4CED-B568-41A03264C420}" type="pres">
      <dgm:prSet presAssocID="{CFC07747-8337-4D38-96E8-D0008CB3CB58}" presName="spaceRect" presStyleCnt="0"/>
      <dgm:spPr/>
    </dgm:pt>
    <dgm:pt modelId="{AD2E67C0-B634-4883-8982-C5573179833A}" type="pres">
      <dgm:prSet presAssocID="{CFC07747-8337-4D38-96E8-D0008CB3CB58}" presName="parTx" presStyleLbl="revTx" presStyleIdx="1" presStyleCnt="3">
        <dgm:presLayoutVars>
          <dgm:chMax val="0"/>
          <dgm:chPref val="0"/>
        </dgm:presLayoutVars>
      </dgm:prSet>
      <dgm:spPr/>
    </dgm:pt>
    <dgm:pt modelId="{8BE4F051-2C02-498C-AD9E-CA0377036E71}" type="pres">
      <dgm:prSet presAssocID="{6BADD3A4-A7FC-4606-9FE6-539DEE300CEA}" presName="sibTrans" presStyleCnt="0"/>
      <dgm:spPr/>
    </dgm:pt>
    <dgm:pt modelId="{C32D110A-571B-4FC4-9B37-C56F20158C2D}" type="pres">
      <dgm:prSet presAssocID="{C6329369-57E4-4EE1-BE07-9F609CE5FE56}" presName="compNode" presStyleCnt="0"/>
      <dgm:spPr/>
    </dgm:pt>
    <dgm:pt modelId="{CDD0399A-A5A2-4603-89D9-CE4936F62CD0}" type="pres">
      <dgm:prSet presAssocID="{C6329369-57E4-4EE1-BE07-9F609CE5FE56}" presName="bgRect" presStyleLbl="bgShp" presStyleIdx="2" presStyleCnt="3"/>
      <dgm:spPr/>
    </dgm:pt>
    <dgm:pt modelId="{B8501A0A-BAC3-4924-B2BA-9B9222A4FC00}" type="pres">
      <dgm:prSet presAssocID="{C6329369-57E4-4EE1-BE07-9F609CE5FE5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D9E25F28-D19F-4C13-93F5-274D26B823CE}" type="pres">
      <dgm:prSet presAssocID="{C6329369-57E4-4EE1-BE07-9F609CE5FE56}" presName="spaceRect" presStyleCnt="0"/>
      <dgm:spPr/>
    </dgm:pt>
    <dgm:pt modelId="{6FCEFDC1-1297-4395-8F16-35C96AF1044E}" type="pres">
      <dgm:prSet presAssocID="{C6329369-57E4-4EE1-BE07-9F609CE5FE5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663721F-1358-4688-AD1B-2BAAE169B414}" type="presOf" srcId="{CFC07747-8337-4D38-96E8-D0008CB3CB58}" destId="{AD2E67C0-B634-4883-8982-C5573179833A}" srcOrd="0" destOrd="0" presId="urn:microsoft.com/office/officeart/2018/2/layout/IconVerticalSolidList"/>
    <dgm:cxn modelId="{375CE729-74B7-442E-90D9-FE4B5129CFE3}" type="presOf" srcId="{C6329369-57E4-4EE1-BE07-9F609CE5FE56}" destId="{6FCEFDC1-1297-4395-8F16-35C96AF1044E}" srcOrd="0" destOrd="0" presId="urn:microsoft.com/office/officeart/2018/2/layout/IconVerticalSolidList"/>
    <dgm:cxn modelId="{E308D354-2C4D-424E-A591-5601A0AB3A58}" type="presOf" srcId="{7AD095C0-4FE2-4023-9F98-E8EE442DBC9B}" destId="{D6BAF02F-45E4-4090-9F76-1536A8E8A85F}" srcOrd="0" destOrd="0" presId="urn:microsoft.com/office/officeart/2018/2/layout/IconVerticalSolidList"/>
    <dgm:cxn modelId="{BADE488C-714C-4020-ADC1-5B938EBE7E03}" srcId="{DA1E1174-44C7-4D79-9340-5091D0FB0A60}" destId="{C6329369-57E4-4EE1-BE07-9F609CE5FE56}" srcOrd="2" destOrd="0" parTransId="{8D0ABC18-2167-43CD-92B1-21BE553421A8}" sibTransId="{96D80DAC-76B1-4488-965D-8C2F9A508FE8}"/>
    <dgm:cxn modelId="{6CBC3CEA-CA06-4229-8F0F-70481D203D39}" type="presOf" srcId="{DA1E1174-44C7-4D79-9340-5091D0FB0A60}" destId="{A7E6D67E-F5CC-44F7-BD68-D357F7FF0AC7}" srcOrd="0" destOrd="0" presId="urn:microsoft.com/office/officeart/2018/2/layout/IconVerticalSolidList"/>
    <dgm:cxn modelId="{190246EC-2774-4644-A57F-6EC2CD5EBC0D}" srcId="{DA1E1174-44C7-4D79-9340-5091D0FB0A60}" destId="{7AD095C0-4FE2-4023-9F98-E8EE442DBC9B}" srcOrd="0" destOrd="0" parTransId="{EFFAB10C-BC98-401C-B93E-33E54CCFBBD7}" sibTransId="{B2BDEDC3-3479-46A6-8EFD-E577B95339F2}"/>
    <dgm:cxn modelId="{60C9E0FF-DF0C-417B-98CD-44B4ED9CA216}" srcId="{DA1E1174-44C7-4D79-9340-5091D0FB0A60}" destId="{CFC07747-8337-4D38-96E8-D0008CB3CB58}" srcOrd="1" destOrd="0" parTransId="{EA4F4B9B-D4B2-47F9-8CEF-5D5508AB9FDE}" sibTransId="{6BADD3A4-A7FC-4606-9FE6-539DEE300CEA}"/>
    <dgm:cxn modelId="{054E8745-A7E9-41F3-8C91-F6E5675D4D1B}" type="presParOf" srcId="{A7E6D67E-F5CC-44F7-BD68-D357F7FF0AC7}" destId="{4A8C679F-BED5-48E0-98A2-731E4A2C4CA2}" srcOrd="0" destOrd="0" presId="urn:microsoft.com/office/officeart/2018/2/layout/IconVerticalSolidList"/>
    <dgm:cxn modelId="{A0ED0164-E1A3-4D57-A31B-04F2ABEB3BB1}" type="presParOf" srcId="{4A8C679F-BED5-48E0-98A2-731E4A2C4CA2}" destId="{0F26C281-BCA8-4FF0-802D-468E5C9D9ECD}" srcOrd="0" destOrd="0" presId="urn:microsoft.com/office/officeart/2018/2/layout/IconVerticalSolidList"/>
    <dgm:cxn modelId="{B2C77D3A-59E3-4F52-A427-D6ED43D29CDC}" type="presParOf" srcId="{4A8C679F-BED5-48E0-98A2-731E4A2C4CA2}" destId="{FDFFE5EE-5E2F-4EDC-9C9E-080691EA4897}" srcOrd="1" destOrd="0" presId="urn:microsoft.com/office/officeart/2018/2/layout/IconVerticalSolidList"/>
    <dgm:cxn modelId="{583DE537-F2F5-4459-A6A9-2F8C83C6C9BE}" type="presParOf" srcId="{4A8C679F-BED5-48E0-98A2-731E4A2C4CA2}" destId="{91AD7D31-3ADE-4D73-98F1-83C971848C5D}" srcOrd="2" destOrd="0" presId="urn:microsoft.com/office/officeart/2018/2/layout/IconVerticalSolidList"/>
    <dgm:cxn modelId="{7F299289-A05A-45EC-85B3-57D9CC9EEF07}" type="presParOf" srcId="{4A8C679F-BED5-48E0-98A2-731E4A2C4CA2}" destId="{D6BAF02F-45E4-4090-9F76-1536A8E8A85F}" srcOrd="3" destOrd="0" presId="urn:microsoft.com/office/officeart/2018/2/layout/IconVerticalSolidList"/>
    <dgm:cxn modelId="{55CC8D3D-1A16-4BBC-A59B-A3D115E4852F}" type="presParOf" srcId="{A7E6D67E-F5CC-44F7-BD68-D357F7FF0AC7}" destId="{C16C27EC-A045-4F44-AC4B-665CD4240D62}" srcOrd="1" destOrd="0" presId="urn:microsoft.com/office/officeart/2018/2/layout/IconVerticalSolidList"/>
    <dgm:cxn modelId="{6C469B1C-D5FD-4525-A29D-D304569A2A4F}" type="presParOf" srcId="{A7E6D67E-F5CC-44F7-BD68-D357F7FF0AC7}" destId="{36B9450D-F447-4E73-BD41-E25F99C1245F}" srcOrd="2" destOrd="0" presId="urn:microsoft.com/office/officeart/2018/2/layout/IconVerticalSolidList"/>
    <dgm:cxn modelId="{41630010-031B-4022-8543-B874C10B0350}" type="presParOf" srcId="{36B9450D-F447-4E73-BD41-E25F99C1245F}" destId="{2C33CE08-758F-4E04-9B5C-A521BA4C0AEB}" srcOrd="0" destOrd="0" presId="urn:microsoft.com/office/officeart/2018/2/layout/IconVerticalSolidList"/>
    <dgm:cxn modelId="{489C77F7-AD07-452F-A9FF-11EEE4CDFE9B}" type="presParOf" srcId="{36B9450D-F447-4E73-BD41-E25F99C1245F}" destId="{E4AFAE64-DB8D-4089-AA94-CFFCE142C1F3}" srcOrd="1" destOrd="0" presId="urn:microsoft.com/office/officeart/2018/2/layout/IconVerticalSolidList"/>
    <dgm:cxn modelId="{A7A8C1F9-568B-44D5-9A23-6DB44B01CD31}" type="presParOf" srcId="{36B9450D-F447-4E73-BD41-E25F99C1245F}" destId="{C5473110-1864-4CED-B568-41A03264C420}" srcOrd="2" destOrd="0" presId="urn:microsoft.com/office/officeart/2018/2/layout/IconVerticalSolidList"/>
    <dgm:cxn modelId="{8E586752-3694-40FE-92E1-933B705A1781}" type="presParOf" srcId="{36B9450D-F447-4E73-BD41-E25F99C1245F}" destId="{AD2E67C0-B634-4883-8982-C5573179833A}" srcOrd="3" destOrd="0" presId="urn:microsoft.com/office/officeart/2018/2/layout/IconVerticalSolidList"/>
    <dgm:cxn modelId="{C92E6C82-4DE8-4EA9-BB6C-CB49D5CBF329}" type="presParOf" srcId="{A7E6D67E-F5CC-44F7-BD68-D357F7FF0AC7}" destId="{8BE4F051-2C02-498C-AD9E-CA0377036E71}" srcOrd="3" destOrd="0" presId="urn:microsoft.com/office/officeart/2018/2/layout/IconVerticalSolidList"/>
    <dgm:cxn modelId="{4EB69220-605F-461B-8472-7B430BBB29DA}" type="presParOf" srcId="{A7E6D67E-F5CC-44F7-BD68-D357F7FF0AC7}" destId="{C32D110A-571B-4FC4-9B37-C56F20158C2D}" srcOrd="4" destOrd="0" presId="urn:microsoft.com/office/officeart/2018/2/layout/IconVerticalSolidList"/>
    <dgm:cxn modelId="{09EE2CDD-2D6F-49AE-8830-7B8E7BAA2635}" type="presParOf" srcId="{C32D110A-571B-4FC4-9B37-C56F20158C2D}" destId="{CDD0399A-A5A2-4603-89D9-CE4936F62CD0}" srcOrd="0" destOrd="0" presId="urn:microsoft.com/office/officeart/2018/2/layout/IconVerticalSolidList"/>
    <dgm:cxn modelId="{53B5BA97-23F9-4289-9D20-E2E79C77F8F7}" type="presParOf" srcId="{C32D110A-571B-4FC4-9B37-C56F20158C2D}" destId="{B8501A0A-BAC3-4924-B2BA-9B9222A4FC00}" srcOrd="1" destOrd="0" presId="urn:microsoft.com/office/officeart/2018/2/layout/IconVerticalSolidList"/>
    <dgm:cxn modelId="{8C4BFF5A-59AD-4C5C-8AB6-332DDE835788}" type="presParOf" srcId="{C32D110A-571B-4FC4-9B37-C56F20158C2D}" destId="{D9E25F28-D19F-4C13-93F5-274D26B823CE}" srcOrd="2" destOrd="0" presId="urn:microsoft.com/office/officeart/2018/2/layout/IconVerticalSolidList"/>
    <dgm:cxn modelId="{2BD1A5C9-9BD1-4BB3-A1FC-A14B3CEAD6E7}" type="presParOf" srcId="{C32D110A-571B-4FC4-9B37-C56F20158C2D}" destId="{6FCEFDC1-1297-4395-8F16-35C96AF1044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658BEE-5929-4483-9497-C93E212A207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73AF659-A3AE-4419-B0EC-8D5795A257E5}">
      <dgm:prSet/>
      <dgm:spPr/>
      <dgm:t>
        <a:bodyPr/>
        <a:lstStyle/>
        <a:p>
          <a:r>
            <a:rPr lang="en-US" b="0" i="0" baseline="0"/>
            <a:t>Adaptive learning platforms and customized learning paths </a:t>
          </a:r>
          <a:endParaRPr lang="en-US"/>
        </a:p>
      </dgm:t>
    </dgm:pt>
    <dgm:pt modelId="{025F7457-BB71-4355-B900-81043D07A199}" type="parTrans" cxnId="{28008A7C-AA5C-4197-8B01-EB6914B07D81}">
      <dgm:prSet/>
      <dgm:spPr/>
      <dgm:t>
        <a:bodyPr/>
        <a:lstStyle/>
        <a:p>
          <a:endParaRPr lang="en-US"/>
        </a:p>
      </dgm:t>
    </dgm:pt>
    <dgm:pt modelId="{245370EC-69C9-4C26-9FB6-8143359CE1A5}" type="sibTrans" cxnId="{28008A7C-AA5C-4197-8B01-EB6914B07D81}">
      <dgm:prSet/>
      <dgm:spPr/>
      <dgm:t>
        <a:bodyPr/>
        <a:lstStyle/>
        <a:p>
          <a:endParaRPr lang="en-US"/>
        </a:p>
      </dgm:t>
    </dgm:pt>
    <dgm:pt modelId="{E149463B-0647-4F84-89AF-0B39C04C9DB8}">
      <dgm:prSet/>
      <dgm:spPr/>
      <dgm:t>
        <a:bodyPr/>
        <a:lstStyle/>
        <a:p>
          <a:r>
            <a:rPr lang="en-US" b="0" i="0" baseline="0"/>
            <a:t>Differentiated instruction and self-paced learning </a:t>
          </a:r>
          <a:endParaRPr lang="en-US"/>
        </a:p>
      </dgm:t>
    </dgm:pt>
    <dgm:pt modelId="{291B008F-1EDB-4182-857B-C43DE7F83992}" type="parTrans" cxnId="{A2B69E01-F60C-4ACF-8B34-B26E8D60134A}">
      <dgm:prSet/>
      <dgm:spPr/>
      <dgm:t>
        <a:bodyPr/>
        <a:lstStyle/>
        <a:p>
          <a:endParaRPr lang="en-US"/>
        </a:p>
      </dgm:t>
    </dgm:pt>
    <dgm:pt modelId="{43AFD422-54A1-4EAB-9FC0-F97D4C15CB1A}" type="sibTrans" cxnId="{A2B69E01-F60C-4ACF-8B34-B26E8D60134A}">
      <dgm:prSet/>
      <dgm:spPr/>
      <dgm:t>
        <a:bodyPr/>
        <a:lstStyle/>
        <a:p>
          <a:endParaRPr lang="en-US"/>
        </a:p>
      </dgm:t>
    </dgm:pt>
    <dgm:pt modelId="{52BB4338-C597-4E39-BC2C-057AFBFDFF72}">
      <dgm:prSet/>
      <dgm:spPr/>
      <dgm:t>
        <a:bodyPr/>
        <a:lstStyle/>
        <a:p>
          <a:r>
            <a:rPr lang="en-US" b="0" i="0" baseline="0"/>
            <a:t>Catering to diverse learning styles and abilities </a:t>
          </a:r>
          <a:endParaRPr lang="en-US"/>
        </a:p>
      </dgm:t>
    </dgm:pt>
    <dgm:pt modelId="{069B3787-E424-4AB2-ACFD-3E0D4D11674F}" type="parTrans" cxnId="{61858730-AAE1-4981-8B5C-BF98E0F4484B}">
      <dgm:prSet/>
      <dgm:spPr/>
      <dgm:t>
        <a:bodyPr/>
        <a:lstStyle/>
        <a:p>
          <a:endParaRPr lang="en-US"/>
        </a:p>
      </dgm:t>
    </dgm:pt>
    <dgm:pt modelId="{A8BDF20D-5685-45B8-A077-DF0ACD2AE06B}" type="sibTrans" cxnId="{61858730-AAE1-4981-8B5C-BF98E0F4484B}">
      <dgm:prSet/>
      <dgm:spPr/>
      <dgm:t>
        <a:bodyPr/>
        <a:lstStyle/>
        <a:p>
          <a:endParaRPr lang="en-US"/>
        </a:p>
      </dgm:t>
    </dgm:pt>
    <dgm:pt modelId="{16CC435C-33E8-4128-BD0A-C720E6D565BC}" type="pres">
      <dgm:prSet presAssocID="{79658BEE-5929-4483-9497-C93E212A207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2F74A67-C14E-46F4-A8A4-E6A40107666C}" type="pres">
      <dgm:prSet presAssocID="{673AF659-A3AE-4419-B0EC-8D5795A257E5}" presName="hierRoot1" presStyleCnt="0"/>
      <dgm:spPr/>
    </dgm:pt>
    <dgm:pt modelId="{3D3D7F89-87B2-45BE-BACE-1180E14E692F}" type="pres">
      <dgm:prSet presAssocID="{673AF659-A3AE-4419-B0EC-8D5795A257E5}" presName="composite" presStyleCnt="0"/>
      <dgm:spPr/>
    </dgm:pt>
    <dgm:pt modelId="{32A5F331-EB47-414A-A799-B613C3422C47}" type="pres">
      <dgm:prSet presAssocID="{673AF659-A3AE-4419-B0EC-8D5795A257E5}" presName="background" presStyleLbl="node0" presStyleIdx="0" presStyleCnt="3"/>
      <dgm:spPr/>
    </dgm:pt>
    <dgm:pt modelId="{E41224B6-12B2-4F8C-AA21-737C13764EC1}" type="pres">
      <dgm:prSet presAssocID="{673AF659-A3AE-4419-B0EC-8D5795A257E5}" presName="text" presStyleLbl="fgAcc0" presStyleIdx="0" presStyleCnt="3">
        <dgm:presLayoutVars>
          <dgm:chPref val="3"/>
        </dgm:presLayoutVars>
      </dgm:prSet>
      <dgm:spPr/>
    </dgm:pt>
    <dgm:pt modelId="{F7B1288F-83B8-452E-AD2D-F8343CF54706}" type="pres">
      <dgm:prSet presAssocID="{673AF659-A3AE-4419-B0EC-8D5795A257E5}" presName="hierChild2" presStyleCnt="0"/>
      <dgm:spPr/>
    </dgm:pt>
    <dgm:pt modelId="{0A8F5C65-75FA-4B22-B41B-B17EEB7A134D}" type="pres">
      <dgm:prSet presAssocID="{E149463B-0647-4F84-89AF-0B39C04C9DB8}" presName="hierRoot1" presStyleCnt="0"/>
      <dgm:spPr/>
    </dgm:pt>
    <dgm:pt modelId="{8F577CA5-977A-4A72-BB06-5414C8E3DC87}" type="pres">
      <dgm:prSet presAssocID="{E149463B-0647-4F84-89AF-0B39C04C9DB8}" presName="composite" presStyleCnt="0"/>
      <dgm:spPr/>
    </dgm:pt>
    <dgm:pt modelId="{3D2D81A6-C2C4-45CA-8D27-2C3DA4C9601F}" type="pres">
      <dgm:prSet presAssocID="{E149463B-0647-4F84-89AF-0B39C04C9DB8}" presName="background" presStyleLbl="node0" presStyleIdx="1" presStyleCnt="3"/>
      <dgm:spPr/>
    </dgm:pt>
    <dgm:pt modelId="{66E680CF-EC0F-4975-8818-E5EF28F14A10}" type="pres">
      <dgm:prSet presAssocID="{E149463B-0647-4F84-89AF-0B39C04C9DB8}" presName="text" presStyleLbl="fgAcc0" presStyleIdx="1" presStyleCnt="3">
        <dgm:presLayoutVars>
          <dgm:chPref val="3"/>
        </dgm:presLayoutVars>
      </dgm:prSet>
      <dgm:spPr/>
    </dgm:pt>
    <dgm:pt modelId="{15828854-2B78-462E-BE15-1B6EE5FB845E}" type="pres">
      <dgm:prSet presAssocID="{E149463B-0647-4F84-89AF-0B39C04C9DB8}" presName="hierChild2" presStyleCnt="0"/>
      <dgm:spPr/>
    </dgm:pt>
    <dgm:pt modelId="{198B2E8E-DD20-4D17-AB0B-F474B1717D51}" type="pres">
      <dgm:prSet presAssocID="{52BB4338-C597-4E39-BC2C-057AFBFDFF72}" presName="hierRoot1" presStyleCnt="0"/>
      <dgm:spPr/>
    </dgm:pt>
    <dgm:pt modelId="{F9A846EA-8B1D-41B9-8C4F-94B1A16B3B96}" type="pres">
      <dgm:prSet presAssocID="{52BB4338-C597-4E39-BC2C-057AFBFDFF72}" presName="composite" presStyleCnt="0"/>
      <dgm:spPr/>
    </dgm:pt>
    <dgm:pt modelId="{69B53BEE-981C-4624-9EA0-6AFBE029F716}" type="pres">
      <dgm:prSet presAssocID="{52BB4338-C597-4E39-BC2C-057AFBFDFF72}" presName="background" presStyleLbl="node0" presStyleIdx="2" presStyleCnt="3"/>
      <dgm:spPr/>
    </dgm:pt>
    <dgm:pt modelId="{91A820F4-DF6B-4B0C-BFEF-A5282494BFC6}" type="pres">
      <dgm:prSet presAssocID="{52BB4338-C597-4E39-BC2C-057AFBFDFF72}" presName="text" presStyleLbl="fgAcc0" presStyleIdx="2" presStyleCnt="3">
        <dgm:presLayoutVars>
          <dgm:chPref val="3"/>
        </dgm:presLayoutVars>
      </dgm:prSet>
      <dgm:spPr/>
    </dgm:pt>
    <dgm:pt modelId="{F95E2F0D-1A17-4B58-9B74-E5DE9A8178C0}" type="pres">
      <dgm:prSet presAssocID="{52BB4338-C597-4E39-BC2C-057AFBFDFF72}" presName="hierChild2" presStyleCnt="0"/>
      <dgm:spPr/>
    </dgm:pt>
  </dgm:ptLst>
  <dgm:cxnLst>
    <dgm:cxn modelId="{A2B69E01-F60C-4ACF-8B34-B26E8D60134A}" srcId="{79658BEE-5929-4483-9497-C93E212A2073}" destId="{E149463B-0647-4F84-89AF-0B39C04C9DB8}" srcOrd="1" destOrd="0" parTransId="{291B008F-1EDB-4182-857B-C43DE7F83992}" sibTransId="{43AFD422-54A1-4EAB-9FC0-F97D4C15CB1A}"/>
    <dgm:cxn modelId="{077C8E04-5051-42CA-B8F4-6B38F05A8938}" type="presOf" srcId="{E149463B-0647-4F84-89AF-0B39C04C9DB8}" destId="{66E680CF-EC0F-4975-8818-E5EF28F14A10}" srcOrd="0" destOrd="0" presId="urn:microsoft.com/office/officeart/2005/8/layout/hierarchy1"/>
    <dgm:cxn modelId="{61858730-AAE1-4981-8B5C-BF98E0F4484B}" srcId="{79658BEE-5929-4483-9497-C93E212A2073}" destId="{52BB4338-C597-4E39-BC2C-057AFBFDFF72}" srcOrd="2" destOrd="0" parTransId="{069B3787-E424-4AB2-ACFD-3E0D4D11674F}" sibTransId="{A8BDF20D-5685-45B8-A077-DF0ACD2AE06B}"/>
    <dgm:cxn modelId="{419DF63A-2947-41FB-9311-1BA29A2E1135}" type="presOf" srcId="{52BB4338-C597-4E39-BC2C-057AFBFDFF72}" destId="{91A820F4-DF6B-4B0C-BFEF-A5282494BFC6}" srcOrd="0" destOrd="0" presId="urn:microsoft.com/office/officeart/2005/8/layout/hierarchy1"/>
    <dgm:cxn modelId="{19FEFC75-BB0D-43C9-83FC-FC028C2DA507}" type="presOf" srcId="{673AF659-A3AE-4419-B0EC-8D5795A257E5}" destId="{E41224B6-12B2-4F8C-AA21-737C13764EC1}" srcOrd="0" destOrd="0" presId="urn:microsoft.com/office/officeart/2005/8/layout/hierarchy1"/>
    <dgm:cxn modelId="{28008A7C-AA5C-4197-8B01-EB6914B07D81}" srcId="{79658BEE-5929-4483-9497-C93E212A2073}" destId="{673AF659-A3AE-4419-B0EC-8D5795A257E5}" srcOrd="0" destOrd="0" parTransId="{025F7457-BB71-4355-B900-81043D07A199}" sibTransId="{245370EC-69C9-4C26-9FB6-8143359CE1A5}"/>
    <dgm:cxn modelId="{6EAA99C1-3BEF-4ED7-8A35-E4FBACC3971B}" type="presOf" srcId="{79658BEE-5929-4483-9497-C93E212A2073}" destId="{16CC435C-33E8-4128-BD0A-C720E6D565BC}" srcOrd="0" destOrd="0" presId="urn:microsoft.com/office/officeart/2005/8/layout/hierarchy1"/>
    <dgm:cxn modelId="{2B8A40B3-087A-4A4A-A6B9-312815E919D7}" type="presParOf" srcId="{16CC435C-33E8-4128-BD0A-C720E6D565BC}" destId="{A2F74A67-C14E-46F4-A8A4-E6A40107666C}" srcOrd="0" destOrd="0" presId="urn:microsoft.com/office/officeart/2005/8/layout/hierarchy1"/>
    <dgm:cxn modelId="{F2176E2F-FC56-4F99-898A-8A0A25C48F3F}" type="presParOf" srcId="{A2F74A67-C14E-46F4-A8A4-E6A40107666C}" destId="{3D3D7F89-87B2-45BE-BACE-1180E14E692F}" srcOrd="0" destOrd="0" presId="urn:microsoft.com/office/officeart/2005/8/layout/hierarchy1"/>
    <dgm:cxn modelId="{E205E34C-8A60-4BD7-A316-44D9D9507D3E}" type="presParOf" srcId="{3D3D7F89-87B2-45BE-BACE-1180E14E692F}" destId="{32A5F331-EB47-414A-A799-B613C3422C47}" srcOrd="0" destOrd="0" presId="urn:microsoft.com/office/officeart/2005/8/layout/hierarchy1"/>
    <dgm:cxn modelId="{0BF237CF-13D3-4FEE-B2E9-33CF4E41B99A}" type="presParOf" srcId="{3D3D7F89-87B2-45BE-BACE-1180E14E692F}" destId="{E41224B6-12B2-4F8C-AA21-737C13764EC1}" srcOrd="1" destOrd="0" presId="urn:microsoft.com/office/officeart/2005/8/layout/hierarchy1"/>
    <dgm:cxn modelId="{5ED11019-4856-4DC9-BC48-637BD072178A}" type="presParOf" srcId="{A2F74A67-C14E-46F4-A8A4-E6A40107666C}" destId="{F7B1288F-83B8-452E-AD2D-F8343CF54706}" srcOrd="1" destOrd="0" presId="urn:microsoft.com/office/officeart/2005/8/layout/hierarchy1"/>
    <dgm:cxn modelId="{32F1BF9A-4A1D-42C1-BF25-DB5808AF4691}" type="presParOf" srcId="{16CC435C-33E8-4128-BD0A-C720E6D565BC}" destId="{0A8F5C65-75FA-4B22-B41B-B17EEB7A134D}" srcOrd="1" destOrd="0" presId="urn:microsoft.com/office/officeart/2005/8/layout/hierarchy1"/>
    <dgm:cxn modelId="{B0439A68-6971-40F9-BE47-E77495F5A66B}" type="presParOf" srcId="{0A8F5C65-75FA-4B22-B41B-B17EEB7A134D}" destId="{8F577CA5-977A-4A72-BB06-5414C8E3DC87}" srcOrd="0" destOrd="0" presId="urn:microsoft.com/office/officeart/2005/8/layout/hierarchy1"/>
    <dgm:cxn modelId="{E4A747AC-0AFC-43EC-942C-1D809E705836}" type="presParOf" srcId="{8F577CA5-977A-4A72-BB06-5414C8E3DC87}" destId="{3D2D81A6-C2C4-45CA-8D27-2C3DA4C9601F}" srcOrd="0" destOrd="0" presId="urn:microsoft.com/office/officeart/2005/8/layout/hierarchy1"/>
    <dgm:cxn modelId="{2A015812-330E-4FDF-A91D-7860A6D66501}" type="presParOf" srcId="{8F577CA5-977A-4A72-BB06-5414C8E3DC87}" destId="{66E680CF-EC0F-4975-8818-E5EF28F14A10}" srcOrd="1" destOrd="0" presId="urn:microsoft.com/office/officeart/2005/8/layout/hierarchy1"/>
    <dgm:cxn modelId="{77C23F50-349D-4FDA-97CA-48BBCDDF7D9B}" type="presParOf" srcId="{0A8F5C65-75FA-4B22-B41B-B17EEB7A134D}" destId="{15828854-2B78-462E-BE15-1B6EE5FB845E}" srcOrd="1" destOrd="0" presId="urn:microsoft.com/office/officeart/2005/8/layout/hierarchy1"/>
    <dgm:cxn modelId="{05DD42B1-A7D0-4D52-9A66-848795790A88}" type="presParOf" srcId="{16CC435C-33E8-4128-BD0A-C720E6D565BC}" destId="{198B2E8E-DD20-4D17-AB0B-F474B1717D51}" srcOrd="2" destOrd="0" presId="urn:microsoft.com/office/officeart/2005/8/layout/hierarchy1"/>
    <dgm:cxn modelId="{9290CD94-60C6-45F0-98A7-774C2DA3767F}" type="presParOf" srcId="{198B2E8E-DD20-4D17-AB0B-F474B1717D51}" destId="{F9A846EA-8B1D-41B9-8C4F-94B1A16B3B96}" srcOrd="0" destOrd="0" presId="urn:microsoft.com/office/officeart/2005/8/layout/hierarchy1"/>
    <dgm:cxn modelId="{3E7F4DE0-0427-485A-BF80-CA93C1D0D186}" type="presParOf" srcId="{F9A846EA-8B1D-41B9-8C4F-94B1A16B3B96}" destId="{69B53BEE-981C-4624-9EA0-6AFBE029F716}" srcOrd="0" destOrd="0" presId="urn:microsoft.com/office/officeart/2005/8/layout/hierarchy1"/>
    <dgm:cxn modelId="{EE586FEC-E9D2-4488-9B37-C2FF5A693932}" type="presParOf" srcId="{F9A846EA-8B1D-41B9-8C4F-94B1A16B3B96}" destId="{91A820F4-DF6B-4B0C-BFEF-A5282494BFC6}" srcOrd="1" destOrd="0" presId="urn:microsoft.com/office/officeart/2005/8/layout/hierarchy1"/>
    <dgm:cxn modelId="{4B414986-22D9-4F23-8EA3-A2154886131F}" type="presParOf" srcId="{198B2E8E-DD20-4D17-AB0B-F474B1717D51}" destId="{F95E2F0D-1A17-4B58-9B74-E5DE9A8178C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E74A31-B705-4B16-821C-09512ED090B2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DF4FC43-A77C-4F20-8288-0944FFB540F7}">
      <dgm:prSet/>
      <dgm:spPr/>
      <dgm:t>
        <a:bodyPr/>
        <a:lstStyle/>
        <a:p>
          <a:r>
            <a:rPr lang="en-US" b="0" i="0" baseline="0"/>
            <a:t>Preparing Students for the Future </a:t>
          </a:r>
          <a:endParaRPr lang="en-US"/>
        </a:p>
      </dgm:t>
    </dgm:pt>
    <dgm:pt modelId="{4EC947A0-8F2F-45D7-90EA-8B4CF076495F}" type="parTrans" cxnId="{DE7EE737-892E-4BA5-B759-F5B9A509CC19}">
      <dgm:prSet/>
      <dgm:spPr/>
      <dgm:t>
        <a:bodyPr/>
        <a:lstStyle/>
        <a:p>
          <a:endParaRPr lang="en-US"/>
        </a:p>
      </dgm:t>
    </dgm:pt>
    <dgm:pt modelId="{02078FC9-11DD-4349-BCCE-CBDB6D3F7CAF}" type="sibTrans" cxnId="{DE7EE737-892E-4BA5-B759-F5B9A509CC19}">
      <dgm:prSet/>
      <dgm:spPr/>
      <dgm:t>
        <a:bodyPr/>
        <a:lstStyle/>
        <a:p>
          <a:endParaRPr lang="en-US"/>
        </a:p>
      </dgm:t>
    </dgm:pt>
    <dgm:pt modelId="{DC21760F-5BF8-4F3F-855C-42251F1338F0}">
      <dgm:prSet/>
      <dgm:spPr/>
      <dgm:t>
        <a:bodyPr/>
        <a:lstStyle/>
        <a:p>
          <a:r>
            <a:rPr lang="en-US" b="0" i="0" baseline="0"/>
            <a:t>Critical thinking, problem-solving, and creativity </a:t>
          </a:r>
          <a:endParaRPr lang="en-US"/>
        </a:p>
      </dgm:t>
    </dgm:pt>
    <dgm:pt modelId="{E54C1CDC-FA33-42BB-AC1A-0FD068E5EF43}" type="parTrans" cxnId="{5DDC2613-FAE3-42D0-8350-54DD8E83B0BF}">
      <dgm:prSet/>
      <dgm:spPr/>
      <dgm:t>
        <a:bodyPr/>
        <a:lstStyle/>
        <a:p>
          <a:endParaRPr lang="en-US"/>
        </a:p>
      </dgm:t>
    </dgm:pt>
    <dgm:pt modelId="{70C83E51-D115-40BC-9CEA-2BF2238DA9B4}" type="sibTrans" cxnId="{5DDC2613-FAE3-42D0-8350-54DD8E83B0BF}">
      <dgm:prSet/>
      <dgm:spPr/>
      <dgm:t>
        <a:bodyPr/>
        <a:lstStyle/>
        <a:p>
          <a:endParaRPr lang="en-US"/>
        </a:p>
      </dgm:t>
    </dgm:pt>
    <dgm:pt modelId="{E7515F82-1913-4F5E-BA1A-60E1DFF5CDC5}">
      <dgm:prSet/>
      <dgm:spPr/>
      <dgm:t>
        <a:bodyPr/>
        <a:lstStyle/>
        <a:p>
          <a:r>
            <a:rPr lang="en-US" b="0" i="0" baseline="0"/>
            <a:t>Collaboration, communication, and digital literacy </a:t>
          </a:r>
          <a:endParaRPr lang="en-US"/>
        </a:p>
      </dgm:t>
    </dgm:pt>
    <dgm:pt modelId="{7E083C3A-45AA-4834-9376-D832C86976D2}" type="parTrans" cxnId="{B63DA5BC-E5C8-47AC-8118-02783BA66D44}">
      <dgm:prSet/>
      <dgm:spPr/>
      <dgm:t>
        <a:bodyPr/>
        <a:lstStyle/>
        <a:p>
          <a:endParaRPr lang="en-US"/>
        </a:p>
      </dgm:t>
    </dgm:pt>
    <dgm:pt modelId="{55E3AA45-9B20-435B-9C40-9B12D46F03D7}" type="sibTrans" cxnId="{B63DA5BC-E5C8-47AC-8118-02783BA66D44}">
      <dgm:prSet/>
      <dgm:spPr/>
      <dgm:t>
        <a:bodyPr/>
        <a:lstStyle/>
        <a:p>
          <a:endParaRPr lang="en-US"/>
        </a:p>
      </dgm:t>
    </dgm:pt>
    <dgm:pt modelId="{1F28A5A6-C2CC-4B4E-8BE6-A2034F62E4E0}">
      <dgm:prSet/>
      <dgm:spPr/>
      <dgm:t>
        <a:bodyPr/>
        <a:lstStyle/>
        <a:p>
          <a:r>
            <a:rPr lang="en-US" b="0" i="0" baseline="0"/>
            <a:t>Technology integration as a foundational skill</a:t>
          </a:r>
          <a:endParaRPr lang="en-US"/>
        </a:p>
      </dgm:t>
    </dgm:pt>
    <dgm:pt modelId="{7CA176E3-5051-44DB-ACBC-267C806FE6C1}" type="parTrans" cxnId="{E23D8DBF-4B18-4BF8-8B5C-6CC299C6963F}">
      <dgm:prSet/>
      <dgm:spPr/>
      <dgm:t>
        <a:bodyPr/>
        <a:lstStyle/>
        <a:p>
          <a:endParaRPr lang="en-US"/>
        </a:p>
      </dgm:t>
    </dgm:pt>
    <dgm:pt modelId="{DDB24310-5756-4D5E-91D8-71391EF7CD07}" type="sibTrans" cxnId="{E23D8DBF-4B18-4BF8-8B5C-6CC299C6963F}">
      <dgm:prSet/>
      <dgm:spPr/>
      <dgm:t>
        <a:bodyPr/>
        <a:lstStyle/>
        <a:p>
          <a:endParaRPr lang="en-US"/>
        </a:p>
      </dgm:t>
    </dgm:pt>
    <dgm:pt modelId="{ED0F7DD7-7A1B-4E9F-9610-3405B6265BE7}" type="pres">
      <dgm:prSet presAssocID="{D1E74A31-B705-4B16-821C-09512ED090B2}" presName="matrix" presStyleCnt="0">
        <dgm:presLayoutVars>
          <dgm:chMax val="1"/>
          <dgm:dir/>
          <dgm:resizeHandles val="exact"/>
        </dgm:presLayoutVars>
      </dgm:prSet>
      <dgm:spPr/>
    </dgm:pt>
    <dgm:pt modelId="{63F4FDF6-2B9A-4DC7-AC80-70BAD9B083FB}" type="pres">
      <dgm:prSet presAssocID="{D1E74A31-B705-4B16-821C-09512ED090B2}" presName="diamond" presStyleLbl="bgShp" presStyleIdx="0" presStyleCnt="1"/>
      <dgm:spPr/>
    </dgm:pt>
    <dgm:pt modelId="{7E7DC830-D7D9-42A5-9BBD-C8A27E612080}" type="pres">
      <dgm:prSet presAssocID="{D1E74A31-B705-4B16-821C-09512ED090B2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D4AA73E-F11F-40E7-9C91-93B70EDF5DAF}" type="pres">
      <dgm:prSet presAssocID="{D1E74A31-B705-4B16-821C-09512ED090B2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B9C798D-4F07-4505-8223-6BDBDE0EF21A}" type="pres">
      <dgm:prSet presAssocID="{D1E74A31-B705-4B16-821C-09512ED090B2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B0E9BC2-4DF1-4601-BA12-942FCFFA4408}" type="pres">
      <dgm:prSet presAssocID="{D1E74A31-B705-4B16-821C-09512ED090B2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5DDC2613-FAE3-42D0-8350-54DD8E83B0BF}" srcId="{D1E74A31-B705-4B16-821C-09512ED090B2}" destId="{DC21760F-5BF8-4F3F-855C-42251F1338F0}" srcOrd="1" destOrd="0" parTransId="{E54C1CDC-FA33-42BB-AC1A-0FD068E5EF43}" sibTransId="{70C83E51-D115-40BC-9CEA-2BF2238DA9B4}"/>
    <dgm:cxn modelId="{DE7EE737-892E-4BA5-B759-F5B9A509CC19}" srcId="{D1E74A31-B705-4B16-821C-09512ED090B2}" destId="{BDF4FC43-A77C-4F20-8288-0944FFB540F7}" srcOrd="0" destOrd="0" parTransId="{4EC947A0-8F2F-45D7-90EA-8B4CF076495F}" sibTransId="{02078FC9-11DD-4349-BCCE-CBDB6D3F7CAF}"/>
    <dgm:cxn modelId="{293AE54F-A105-4E47-9185-0161D5E043CB}" type="presOf" srcId="{D1E74A31-B705-4B16-821C-09512ED090B2}" destId="{ED0F7DD7-7A1B-4E9F-9610-3405B6265BE7}" srcOrd="0" destOrd="0" presId="urn:microsoft.com/office/officeart/2005/8/layout/matrix3"/>
    <dgm:cxn modelId="{EDA1C370-FAB5-49F7-8C02-638372F21979}" type="presOf" srcId="{1F28A5A6-C2CC-4B4E-8BE6-A2034F62E4E0}" destId="{AB0E9BC2-4DF1-4601-BA12-942FCFFA4408}" srcOrd="0" destOrd="0" presId="urn:microsoft.com/office/officeart/2005/8/layout/matrix3"/>
    <dgm:cxn modelId="{E9CDB4B7-7DDF-4995-8412-C40649987507}" type="presOf" srcId="{E7515F82-1913-4F5E-BA1A-60E1DFF5CDC5}" destId="{0B9C798D-4F07-4505-8223-6BDBDE0EF21A}" srcOrd="0" destOrd="0" presId="urn:microsoft.com/office/officeart/2005/8/layout/matrix3"/>
    <dgm:cxn modelId="{B63DA5BC-E5C8-47AC-8118-02783BA66D44}" srcId="{D1E74A31-B705-4B16-821C-09512ED090B2}" destId="{E7515F82-1913-4F5E-BA1A-60E1DFF5CDC5}" srcOrd="2" destOrd="0" parTransId="{7E083C3A-45AA-4834-9376-D832C86976D2}" sibTransId="{55E3AA45-9B20-435B-9C40-9B12D46F03D7}"/>
    <dgm:cxn modelId="{8F1AFBBC-9D43-434F-9A91-2F90EDBB4756}" type="presOf" srcId="{BDF4FC43-A77C-4F20-8288-0944FFB540F7}" destId="{7E7DC830-D7D9-42A5-9BBD-C8A27E612080}" srcOrd="0" destOrd="0" presId="urn:microsoft.com/office/officeart/2005/8/layout/matrix3"/>
    <dgm:cxn modelId="{E23D8DBF-4B18-4BF8-8B5C-6CC299C6963F}" srcId="{D1E74A31-B705-4B16-821C-09512ED090B2}" destId="{1F28A5A6-C2CC-4B4E-8BE6-A2034F62E4E0}" srcOrd="3" destOrd="0" parTransId="{7CA176E3-5051-44DB-ACBC-267C806FE6C1}" sibTransId="{DDB24310-5756-4D5E-91D8-71391EF7CD07}"/>
    <dgm:cxn modelId="{8CF77BD7-37C1-4BA1-AF9E-F08A419A9A4F}" type="presOf" srcId="{DC21760F-5BF8-4F3F-855C-42251F1338F0}" destId="{8D4AA73E-F11F-40E7-9C91-93B70EDF5DAF}" srcOrd="0" destOrd="0" presId="urn:microsoft.com/office/officeart/2005/8/layout/matrix3"/>
    <dgm:cxn modelId="{4480D818-B0B3-4C2F-B1FF-E20C581EA50A}" type="presParOf" srcId="{ED0F7DD7-7A1B-4E9F-9610-3405B6265BE7}" destId="{63F4FDF6-2B9A-4DC7-AC80-70BAD9B083FB}" srcOrd="0" destOrd="0" presId="urn:microsoft.com/office/officeart/2005/8/layout/matrix3"/>
    <dgm:cxn modelId="{9D137641-6E09-489B-B19B-29053978A672}" type="presParOf" srcId="{ED0F7DD7-7A1B-4E9F-9610-3405B6265BE7}" destId="{7E7DC830-D7D9-42A5-9BBD-C8A27E612080}" srcOrd="1" destOrd="0" presId="urn:microsoft.com/office/officeart/2005/8/layout/matrix3"/>
    <dgm:cxn modelId="{EB0EC7DE-C2CA-4679-B933-A3F336528F76}" type="presParOf" srcId="{ED0F7DD7-7A1B-4E9F-9610-3405B6265BE7}" destId="{8D4AA73E-F11F-40E7-9C91-93B70EDF5DAF}" srcOrd="2" destOrd="0" presId="urn:microsoft.com/office/officeart/2005/8/layout/matrix3"/>
    <dgm:cxn modelId="{C8056E2C-CE52-4C89-85E5-9621375AC370}" type="presParOf" srcId="{ED0F7DD7-7A1B-4E9F-9610-3405B6265BE7}" destId="{0B9C798D-4F07-4505-8223-6BDBDE0EF21A}" srcOrd="3" destOrd="0" presId="urn:microsoft.com/office/officeart/2005/8/layout/matrix3"/>
    <dgm:cxn modelId="{B7DFE0F4-3033-4E9D-A204-2A4276DB8E96}" type="presParOf" srcId="{ED0F7DD7-7A1B-4E9F-9610-3405B6265BE7}" destId="{AB0E9BC2-4DF1-4601-BA12-942FCFFA4408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AA7FA8-9663-4EA0-9208-258544F3B38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2ED50A1B-CA5B-46C7-8B26-26A4CD6AAAB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Online forums, group projects, and video conferencing</a:t>
          </a:r>
          <a:endParaRPr lang="en-US"/>
        </a:p>
      </dgm:t>
    </dgm:pt>
    <dgm:pt modelId="{DAD66F5C-5171-4336-B962-082E986D2B97}" type="parTrans" cxnId="{822DE9F6-2F7F-4CC1-B5BD-FC89EF7DAC87}">
      <dgm:prSet/>
      <dgm:spPr/>
      <dgm:t>
        <a:bodyPr/>
        <a:lstStyle/>
        <a:p>
          <a:endParaRPr lang="en-US"/>
        </a:p>
      </dgm:t>
    </dgm:pt>
    <dgm:pt modelId="{9629AF1E-AF65-4CB3-9E2C-A39026291384}" type="sibTrans" cxnId="{822DE9F6-2F7F-4CC1-B5BD-FC89EF7DAC87}">
      <dgm:prSet/>
      <dgm:spPr/>
      <dgm:t>
        <a:bodyPr/>
        <a:lstStyle/>
        <a:p>
          <a:endParaRPr lang="en-US"/>
        </a:p>
      </dgm:t>
    </dgm:pt>
    <dgm:pt modelId="{6D96EF4D-6F83-4E69-9F32-4A9EAD8607D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Fostering a sense of community and shared learning and sharing on social media</a:t>
          </a:r>
          <a:endParaRPr lang="en-US"/>
        </a:p>
      </dgm:t>
    </dgm:pt>
    <dgm:pt modelId="{7CB7262A-EFC7-4D2F-BDA3-17FDFF132414}" type="parTrans" cxnId="{776545D0-A6A5-437F-887B-223CAC7DBBCA}">
      <dgm:prSet/>
      <dgm:spPr/>
      <dgm:t>
        <a:bodyPr/>
        <a:lstStyle/>
        <a:p>
          <a:endParaRPr lang="en-US"/>
        </a:p>
      </dgm:t>
    </dgm:pt>
    <dgm:pt modelId="{A3201496-C36D-4B99-B542-E8B0D66E436D}" type="sibTrans" cxnId="{776545D0-A6A5-437F-887B-223CAC7DBBCA}">
      <dgm:prSet/>
      <dgm:spPr/>
      <dgm:t>
        <a:bodyPr/>
        <a:lstStyle/>
        <a:p>
          <a:endParaRPr lang="en-US"/>
        </a:p>
      </dgm:t>
    </dgm:pt>
    <dgm:pt modelId="{05983A90-745A-4846-9407-3CEF85B9449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Building essential communication and teamwork skills by creating blogs</a:t>
          </a:r>
          <a:endParaRPr lang="en-US"/>
        </a:p>
      </dgm:t>
    </dgm:pt>
    <dgm:pt modelId="{20CC87AD-71C6-4195-A831-945E5923FD2B}" type="parTrans" cxnId="{B97531C9-2694-4D4D-A9E1-A063F54CA5FB}">
      <dgm:prSet/>
      <dgm:spPr/>
      <dgm:t>
        <a:bodyPr/>
        <a:lstStyle/>
        <a:p>
          <a:endParaRPr lang="en-US"/>
        </a:p>
      </dgm:t>
    </dgm:pt>
    <dgm:pt modelId="{51435006-A090-4AEB-A392-E8F20995F354}" type="sibTrans" cxnId="{B97531C9-2694-4D4D-A9E1-A063F54CA5FB}">
      <dgm:prSet/>
      <dgm:spPr/>
      <dgm:t>
        <a:bodyPr/>
        <a:lstStyle/>
        <a:p>
          <a:endParaRPr lang="en-US"/>
        </a:p>
      </dgm:t>
    </dgm:pt>
    <dgm:pt modelId="{5CE74FA7-C39B-4BCE-B4AA-C360D188FA12}" type="pres">
      <dgm:prSet presAssocID="{08AA7FA8-9663-4EA0-9208-258544F3B38E}" presName="root" presStyleCnt="0">
        <dgm:presLayoutVars>
          <dgm:dir/>
          <dgm:resizeHandles val="exact"/>
        </dgm:presLayoutVars>
      </dgm:prSet>
      <dgm:spPr/>
    </dgm:pt>
    <dgm:pt modelId="{463597F5-27CC-4BE6-9323-D3B1C5C25508}" type="pres">
      <dgm:prSet presAssocID="{2ED50A1B-CA5B-46C7-8B26-26A4CD6AAABB}" presName="compNode" presStyleCnt="0"/>
      <dgm:spPr/>
    </dgm:pt>
    <dgm:pt modelId="{5E086FE0-62DA-4055-85A1-3164187EF168}" type="pres">
      <dgm:prSet presAssocID="{2ED50A1B-CA5B-46C7-8B26-26A4CD6AAABB}" presName="iconBgRect" presStyleLbl="bgShp" presStyleIdx="0" presStyleCnt="3"/>
      <dgm:spPr/>
    </dgm:pt>
    <dgm:pt modelId="{BA2FE103-6759-4EA1-8587-86C85CB71711}" type="pres">
      <dgm:prSet presAssocID="{2ED50A1B-CA5B-46C7-8B26-26A4CD6AAAB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19BCC78F-9847-4F8B-93A7-EA42A357C2E0}" type="pres">
      <dgm:prSet presAssocID="{2ED50A1B-CA5B-46C7-8B26-26A4CD6AAABB}" presName="spaceRect" presStyleCnt="0"/>
      <dgm:spPr/>
    </dgm:pt>
    <dgm:pt modelId="{5E380C27-AF00-4D31-8E49-75D003A1DE87}" type="pres">
      <dgm:prSet presAssocID="{2ED50A1B-CA5B-46C7-8B26-26A4CD6AAABB}" presName="textRect" presStyleLbl="revTx" presStyleIdx="0" presStyleCnt="3">
        <dgm:presLayoutVars>
          <dgm:chMax val="1"/>
          <dgm:chPref val="1"/>
        </dgm:presLayoutVars>
      </dgm:prSet>
      <dgm:spPr/>
    </dgm:pt>
    <dgm:pt modelId="{DB57C7D1-1CBF-4B7A-AEC6-AEA471574F73}" type="pres">
      <dgm:prSet presAssocID="{9629AF1E-AF65-4CB3-9E2C-A39026291384}" presName="sibTrans" presStyleCnt="0"/>
      <dgm:spPr/>
    </dgm:pt>
    <dgm:pt modelId="{F7516D71-3630-4855-805A-EFF8DDA1B673}" type="pres">
      <dgm:prSet presAssocID="{6D96EF4D-6F83-4E69-9F32-4A9EAD8607DC}" presName="compNode" presStyleCnt="0"/>
      <dgm:spPr/>
    </dgm:pt>
    <dgm:pt modelId="{DA7C424D-8343-4610-AC0A-BB8D6350AF5F}" type="pres">
      <dgm:prSet presAssocID="{6D96EF4D-6F83-4E69-9F32-4A9EAD8607DC}" presName="iconBgRect" presStyleLbl="bgShp" presStyleIdx="1" presStyleCnt="3"/>
      <dgm:spPr/>
    </dgm:pt>
    <dgm:pt modelId="{A2CA4B00-37C0-4D97-B85E-179AC6DB7706}" type="pres">
      <dgm:prSet presAssocID="{6D96EF4D-6F83-4E69-9F32-4A9EAD8607D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6CAD69F1-E9EA-4ECE-8D7B-015088E1F6A4}" type="pres">
      <dgm:prSet presAssocID="{6D96EF4D-6F83-4E69-9F32-4A9EAD8607DC}" presName="spaceRect" presStyleCnt="0"/>
      <dgm:spPr/>
    </dgm:pt>
    <dgm:pt modelId="{6A81D473-E613-4593-81EF-33C7089B6737}" type="pres">
      <dgm:prSet presAssocID="{6D96EF4D-6F83-4E69-9F32-4A9EAD8607DC}" presName="textRect" presStyleLbl="revTx" presStyleIdx="1" presStyleCnt="3">
        <dgm:presLayoutVars>
          <dgm:chMax val="1"/>
          <dgm:chPref val="1"/>
        </dgm:presLayoutVars>
      </dgm:prSet>
      <dgm:spPr/>
    </dgm:pt>
    <dgm:pt modelId="{0AF3F2AF-DC46-4EA6-8968-D9F213977588}" type="pres">
      <dgm:prSet presAssocID="{A3201496-C36D-4B99-B542-E8B0D66E436D}" presName="sibTrans" presStyleCnt="0"/>
      <dgm:spPr/>
    </dgm:pt>
    <dgm:pt modelId="{0D6E20E7-91BA-42B9-A005-4D09D831CBC1}" type="pres">
      <dgm:prSet presAssocID="{05983A90-745A-4846-9407-3CEF85B94496}" presName="compNode" presStyleCnt="0"/>
      <dgm:spPr/>
    </dgm:pt>
    <dgm:pt modelId="{2DEE248B-F047-49CB-9BF3-ADB138B08D46}" type="pres">
      <dgm:prSet presAssocID="{05983A90-745A-4846-9407-3CEF85B94496}" presName="iconBgRect" presStyleLbl="bgShp" presStyleIdx="2" presStyleCnt="3"/>
      <dgm:spPr/>
    </dgm:pt>
    <dgm:pt modelId="{267D3F73-92E6-47B5-B950-BCE829B163DB}" type="pres">
      <dgm:prSet presAssocID="{05983A90-745A-4846-9407-3CEF85B9449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52ECFC13-CEA4-4C71-8171-1C2CB3733FBA}" type="pres">
      <dgm:prSet presAssocID="{05983A90-745A-4846-9407-3CEF85B94496}" presName="spaceRect" presStyleCnt="0"/>
      <dgm:spPr/>
    </dgm:pt>
    <dgm:pt modelId="{3A051CAF-AA0C-4659-9525-7EE3C89B657D}" type="pres">
      <dgm:prSet presAssocID="{05983A90-745A-4846-9407-3CEF85B94496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1675D0E-CB9D-4648-AA3B-A78A8A909D81}" type="presOf" srcId="{2ED50A1B-CA5B-46C7-8B26-26A4CD6AAABB}" destId="{5E380C27-AF00-4D31-8E49-75D003A1DE87}" srcOrd="0" destOrd="0" presId="urn:microsoft.com/office/officeart/2018/5/layout/IconCircleLabelList"/>
    <dgm:cxn modelId="{1949035C-CECA-410A-B3D7-1C36CBEEB317}" type="presOf" srcId="{08AA7FA8-9663-4EA0-9208-258544F3B38E}" destId="{5CE74FA7-C39B-4BCE-B4AA-C360D188FA12}" srcOrd="0" destOrd="0" presId="urn:microsoft.com/office/officeart/2018/5/layout/IconCircleLabelList"/>
    <dgm:cxn modelId="{AE2F9678-4C1D-4FE3-AA8F-35DFF9E96E1B}" type="presOf" srcId="{6D96EF4D-6F83-4E69-9F32-4A9EAD8607DC}" destId="{6A81D473-E613-4593-81EF-33C7089B6737}" srcOrd="0" destOrd="0" presId="urn:microsoft.com/office/officeart/2018/5/layout/IconCircleLabelList"/>
    <dgm:cxn modelId="{B97531C9-2694-4D4D-A9E1-A063F54CA5FB}" srcId="{08AA7FA8-9663-4EA0-9208-258544F3B38E}" destId="{05983A90-745A-4846-9407-3CEF85B94496}" srcOrd="2" destOrd="0" parTransId="{20CC87AD-71C6-4195-A831-945E5923FD2B}" sibTransId="{51435006-A090-4AEB-A392-E8F20995F354}"/>
    <dgm:cxn modelId="{776545D0-A6A5-437F-887B-223CAC7DBBCA}" srcId="{08AA7FA8-9663-4EA0-9208-258544F3B38E}" destId="{6D96EF4D-6F83-4E69-9F32-4A9EAD8607DC}" srcOrd="1" destOrd="0" parTransId="{7CB7262A-EFC7-4D2F-BDA3-17FDFF132414}" sibTransId="{A3201496-C36D-4B99-B542-E8B0D66E436D}"/>
    <dgm:cxn modelId="{02D892E8-276F-4659-AFC6-4A5A5124FF8B}" type="presOf" srcId="{05983A90-745A-4846-9407-3CEF85B94496}" destId="{3A051CAF-AA0C-4659-9525-7EE3C89B657D}" srcOrd="0" destOrd="0" presId="urn:microsoft.com/office/officeart/2018/5/layout/IconCircleLabelList"/>
    <dgm:cxn modelId="{822DE9F6-2F7F-4CC1-B5BD-FC89EF7DAC87}" srcId="{08AA7FA8-9663-4EA0-9208-258544F3B38E}" destId="{2ED50A1B-CA5B-46C7-8B26-26A4CD6AAABB}" srcOrd="0" destOrd="0" parTransId="{DAD66F5C-5171-4336-B962-082E986D2B97}" sibTransId="{9629AF1E-AF65-4CB3-9E2C-A39026291384}"/>
    <dgm:cxn modelId="{543C41EC-F158-4116-B9E6-2E8E5AA35BA6}" type="presParOf" srcId="{5CE74FA7-C39B-4BCE-B4AA-C360D188FA12}" destId="{463597F5-27CC-4BE6-9323-D3B1C5C25508}" srcOrd="0" destOrd="0" presId="urn:microsoft.com/office/officeart/2018/5/layout/IconCircleLabelList"/>
    <dgm:cxn modelId="{7737C863-CD29-4ED6-9C41-C429070BDFC3}" type="presParOf" srcId="{463597F5-27CC-4BE6-9323-D3B1C5C25508}" destId="{5E086FE0-62DA-4055-85A1-3164187EF168}" srcOrd="0" destOrd="0" presId="urn:microsoft.com/office/officeart/2018/5/layout/IconCircleLabelList"/>
    <dgm:cxn modelId="{43E8787F-379F-4768-8B22-878435919401}" type="presParOf" srcId="{463597F5-27CC-4BE6-9323-D3B1C5C25508}" destId="{BA2FE103-6759-4EA1-8587-86C85CB71711}" srcOrd="1" destOrd="0" presId="urn:microsoft.com/office/officeart/2018/5/layout/IconCircleLabelList"/>
    <dgm:cxn modelId="{7591B2C6-E473-4A38-B207-E9F16CCA8B45}" type="presParOf" srcId="{463597F5-27CC-4BE6-9323-D3B1C5C25508}" destId="{19BCC78F-9847-4F8B-93A7-EA42A357C2E0}" srcOrd="2" destOrd="0" presId="urn:microsoft.com/office/officeart/2018/5/layout/IconCircleLabelList"/>
    <dgm:cxn modelId="{89EEC0A0-93DD-49EE-8463-0580BA699252}" type="presParOf" srcId="{463597F5-27CC-4BE6-9323-D3B1C5C25508}" destId="{5E380C27-AF00-4D31-8E49-75D003A1DE87}" srcOrd="3" destOrd="0" presId="urn:microsoft.com/office/officeart/2018/5/layout/IconCircleLabelList"/>
    <dgm:cxn modelId="{494AAFA5-01AB-457B-A4E3-7F10B224F3B8}" type="presParOf" srcId="{5CE74FA7-C39B-4BCE-B4AA-C360D188FA12}" destId="{DB57C7D1-1CBF-4B7A-AEC6-AEA471574F73}" srcOrd="1" destOrd="0" presId="urn:microsoft.com/office/officeart/2018/5/layout/IconCircleLabelList"/>
    <dgm:cxn modelId="{8FE5CC96-8440-4CD3-8377-0324E54CC38F}" type="presParOf" srcId="{5CE74FA7-C39B-4BCE-B4AA-C360D188FA12}" destId="{F7516D71-3630-4855-805A-EFF8DDA1B673}" srcOrd="2" destOrd="0" presId="urn:microsoft.com/office/officeart/2018/5/layout/IconCircleLabelList"/>
    <dgm:cxn modelId="{2EA36153-0761-4649-9E74-FC4120532559}" type="presParOf" srcId="{F7516D71-3630-4855-805A-EFF8DDA1B673}" destId="{DA7C424D-8343-4610-AC0A-BB8D6350AF5F}" srcOrd="0" destOrd="0" presId="urn:microsoft.com/office/officeart/2018/5/layout/IconCircleLabelList"/>
    <dgm:cxn modelId="{AEB77106-8440-4FF2-B2E7-E9CFEBB1C8CC}" type="presParOf" srcId="{F7516D71-3630-4855-805A-EFF8DDA1B673}" destId="{A2CA4B00-37C0-4D97-B85E-179AC6DB7706}" srcOrd="1" destOrd="0" presId="urn:microsoft.com/office/officeart/2018/5/layout/IconCircleLabelList"/>
    <dgm:cxn modelId="{4BF43AE7-555A-4A5B-8231-50BBE410FB65}" type="presParOf" srcId="{F7516D71-3630-4855-805A-EFF8DDA1B673}" destId="{6CAD69F1-E9EA-4ECE-8D7B-015088E1F6A4}" srcOrd="2" destOrd="0" presId="urn:microsoft.com/office/officeart/2018/5/layout/IconCircleLabelList"/>
    <dgm:cxn modelId="{1649CE49-A62B-422A-9E2A-06F7E23240C8}" type="presParOf" srcId="{F7516D71-3630-4855-805A-EFF8DDA1B673}" destId="{6A81D473-E613-4593-81EF-33C7089B6737}" srcOrd="3" destOrd="0" presId="urn:microsoft.com/office/officeart/2018/5/layout/IconCircleLabelList"/>
    <dgm:cxn modelId="{C2BB3D6E-1036-47F1-A4C0-93785ECA9BB0}" type="presParOf" srcId="{5CE74FA7-C39B-4BCE-B4AA-C360D188FA12}" destId="{0AF3F2AF-DC46-4EA6-8968-D9F213977588}" srcOrd="3" destOrd="0" presId="urn:microsoft.com/office/officeart/2018/5/layout/IconCircleLabelList"/>
    <dgm:cxn modelId="{A213CA15-D734-4736-8196-B7DB9AEA04CA}" type="presParOf" srcId="{5CE74FA7-C39B-4BCE-B4AA-C360D188FA12}" destId="{0D6E20E7-91BA-42B9-A005-4D09D831CBC1}" srcOrd="4" destOrd="0" presId="urn:microsoft.com/office/officeart/2018/5/layout/IconCircleLabelList"/>
    <dgm:cxn modelId="{D8E44C47-2AD7-4F22-B61B-F386BFACAAFA}" type="presParOf" srcId="{0D6E20E7-91BA-42B9-A005-4D09D831CBC1}" destId="{2DEE248B-F047-49CB-9BF3-ADB138B08D46}" srcOrd="0" destOrd="0" presId="urn:microsoft.com/office/officeart/2018/5/layout/IconCircleLabelList"/>
    <dgm:cxn modelId="{806FA495-E3DD-448B-BAE4-99E0ED67D3B5}" type="presParOf" srcId="{0D6E20E7-91BA-42B9-A005-4D09D831CBC1}" destId="{267D3F73-92E6-47B5-B950-BCE829B163DB}" srcOrd="1" destOrd="0" presId="urn:microsoft.com/office/officeart/2018/5/layout/IconCircleLabelList"/>
    <dgm:cxn modelId="{1B157FE9-E45B-48A1-A3D2-96E46B96A8A0}" type="presParOf" srcId="{0D6E20E7-91BA-42B9-A005-4D09D831CBC1}" destId="{52ECFC13-CEA4-4C71-8171-1C2CB3733FBA}" srcOrd="2" destOrd="0" presId="urn:microsoft.com/office/officeart/2018/5/layout/IconCircleLabelList"/>
    <dgm:cxn modelId="{AC49725A-57A1-4E56-AB4A-A28D6AD77007}" type="presParOf" srcId="{0D6E20E7-91BA-42B9-A005-4D09D831CBC1}" destId="{3A051CAF-AA0C-4659-9525-7EE3C89B657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F9D8AA-3C26-432A-916E-BA935DF96851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BCFC736-C00E-4039-AE9F-EE0AAAEB6CB1}">
      <dgm:prSet/>
      <dgm:spPr/>
      <dgm:t>
        <a:bodyPr/>
        <a:lstStyle/>
        <a:p>
          <a:r>
            <a:rPr lang="en-US" b="0" i="0" baseline="0"/>
            <a:t>Breaking Down Barriers </a:t>
          </a:r>
          <a:endParaRPr lang="en-US"/>
        </a:p>
      </dgm:t>
    </dgm:pt>
    <dgm:pt modelId="{2CB6EFC6-BF39-4BE7-BC08-4188AA20F4B6}" type="parTrans" cxnId="{AC26DD75-FA19-49F6-B8B7-936DC2903054}">
      <dgm:prSet/>
      <dgm:spPr/>
      <dgm:t>
        <a:bodyPr/>
        <a:lstStyle/>
        <a:p>
          <a:endParaRPr lang="en-US"/>
        </a:p>
      </dgm:t>
    </dgm:pt>
    <dgm:pt modelId="{135D513B-A6FC-44C6-8CF2-EE20AE505893}" type="sibTrans" cxnId="{AC26DD75-FA19-49F6-B8B7-936DC2903054}">
      <dgm:prSet phldrT="01" phldr="0"/>
      <dgm:spPr/>
      <dgm:t>
        <a:bodyPr/>
        <a:lstStyle/>
        <a:p>
          <a:r>
            <a:rPr lang="en-US" dirty="0"/>
            <a:t>01</a:t>
          </a:r>
        </a:p>
      </dgm:t>
    </dgm:pt>
    <dgm:pt modelId="{0D70E121-E138-4BD0-B3A6-0D6EEB35D3D7}">
      <dgm:prSet/>
      <dgm:spPr/>
      <dgm:t>
        <a:bodyPr/>
        <a:lstStyle/>
        <a:p>
          <a:r>
            <a:rPr lang="en-US" b="0" i="0" baseline="0"/>
            <a:t>Online learning platforms and educational apps </a:t>
          </a:r>
          <a:endParaRPr lang="en-US"/>
        </a:p>
      </dgm:t>
    </dgm:pt>
    <dgm:pt modelId="{A82F7CC0-7D36-477E-AB50-69E7AA67A313}" type="parTrans" cxnId="{EF07CAA1-6F1B-45F0-BD9B-5C42ADAAD406}">
      <dgm:prSet/>
      <dgm:spPr/>
      <dgm:t>
        <a:bodyPr/>
        <a:lstStyle/>
        <a:p>
          <a:endParaRPr lang="en-US"/>
        </a:p>
      </dgm:t>
    </dgm:pt>
    <dgm:pt modelId="{4472C60B-403B-405B-BCAE-B1775793380E}" type="sibTrans" cxnId="{EF07CAA1-6F1B-45F0-BD9B-5C42ADAAD406}">
      <dgm:prSet phldrT="02" phldr="0"/>
      <dgm:spPr/>
      <dgm:t>
        <a:bodyPr/>
        <a:lstStyle/>
        <a:p>
          <a:r>
            <a:rPr lang="en-US" dirty="0"/>
            <a:t>02</a:t>
          </a:r>
        </a:p>
      </dgm:t>
    </dgm:pt>
    <dgm:pt modelId="{B8781A60-DE1D-4715-A31A-4BB0627E6653}">
      <dgm:prSet/>
      <dgm:spPr/>
      <dgm:t>
        <a:bodyPr/>
        <a:lstStyle/>
        <a:p>
          <a:r>
            <a:rPr lang="en-US" b="0" i="0" baseline="0"/>
            <a:t>Catering to students with diverse needs and learning preferences </a:t>
          </a:r>
          <a:endParaRPr lang="en-US"/>
        </a:p>
      </dgm:t>
    </dgm:pt>
    <dgm:pt modelId="{0F38C6C0-D648-45BA-A2B3-600783E3EB7F}" type="parTrans" cxnId="{AE6D84AA-0CF5-49AE-B961-45A913073DB5}">
      <dgm:prSet/>
      <dgm:spPr/>
      <dgm:t>
        <a:bodyPr/>
        <a:lstStyle/>
        <a:p>
          <a:endParaRPr lang="en-US"/>
        </a:p>
      </dgm:t>
    </dgm:pt>
    <dgm:pt modelId="{ACB1C4C1-E338-4C05-950C-8D4060F88264}" type="sibTrans" cxnId="{AE6D84AA-0CF5-49AE-B961-45A913073DB5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F32B4F9E-F86E-4ED6-880B-4D7DC8A69854}">
      <dgm:prSet/>
      <dgm:spPr/>
      <dgm:t>
        <a:bodyPr/>
        <a:lstStyle/>
        <a:p>
          <a:r>
            <a:rPr lang="en-US" b="0" i="0" baseline="0"/>
            <a:t>Flexible learning options for students with unique circumstances</a:t>
          </a:r>
          <a:endParaRPr lang="en-US"/>
        </a:p>
      </dgm:t>
    </dgm:pt>
    <dgm:pt modelId="{D7957E75-E16F-48FB-BB47-B7F32BD8B1CF}" type="parTrans" cxnId="{846D572A-0F6F-4C01-8E10-86334CDBB8D8}">
      <dgm:prSet/>
      <dgm:spPr/>
      <dgm:t>
        <a:bodyPr/>
        <a:lstStyle/>
        <a:p>
          <a:endParaRPr lang="en-US"/>
        </a:p>
      </dgm:t>
    </dgm:pt>
    <dgm:pt modelId="{C6ACA1EC-7603-4DA5-B994-B1ACCE79CC06}" type="sibTrans" cxnId="{846D572A-0F6F-4C01-8E10-86334CDBB8D8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D2CCE896-78B8-4A23-BD94-2EF275AFD1BB}" type="pres">
      <dgm:prSet presAssocID="{BFF9D8AA-3C26-432A-916E-BA935DF96851}" presName="Name0" presStyleCnt="0">
        <dgm:presLayoutVars>
          <dgm:animLvl val="lvl"/>
          <dgm:resizeHandles val="exact"/>
        </dgm:presLayoutVars>
      </dgm:prSet>
      <dgm:spPr/>
    </dgm:pt>
    <dgm:pt modelId="{06F04946-995A-4B6D-8989-4C76529AA8EC}" type="pres">
      <dgm:prSet presAssocID="{FBCFC736-C00E-4039-AE9F-EE0AAAEB6CB1}" presName="compositeNode" presStyleCnt="0">
        <dgm:presLayoutVars>
          <dgm:bulletEnabled val="1"/>
        </dgm:presLayoutVars>
      </dgm:prSet>
      <dgm:spPr/>
    </dgm:pt>
    <dgm:pt modelId="{0666B8BE-E31B-4B92-8F93-61E56911456A}" type="pres">
      <dgm:prSet presAssocID="{FBCFC736-C00E-4039-AE9F-EE0AAAEB6CB1}" presName="bgRect" presStyleLbl="alignNode1" presStyleIdx="0" presStyleCnt="4"/>
      <dgm:spPr/>
    </dgm:pt>
    <dgm:pt modelId="{CB2625CA-EB18-4298-B6FF-B165DBA40991}" type="pres">
      <dgm:prSet presAssocID="{135D513B-A6FC-44C6-8CF2-EE20AE505893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5C5A0678-C81A-4AFE-9D63-D7A225106A8E}" type="pres">
      <dgm:prSet presAssocID="{FBCFC736-C00E-4039-AE9F-EE0AAAEB6CB1}" presName="nodeRect" presStyleLbl="alignNode1" presStyleIdx="0" presStyleCnt="4">
        <dgm:presLayoutVars>
          <dgm:bulletEnabled val="1"/>
        </dgm:presLayoutVars>
      </dgm:prSet>
      <dgm:spPr/>
    </dgm:pt>
    <dgm:pt modelId="{0F31BCE3-1EF4-4E6C-975B-851D79180525}" type="pres">
      <dgm:prSet presAssocID="{135D513B-A6FC-44C6-8CF2-EE20AE505893}" presName="sibTrans" presStyleCnt="0"/>
      <dgm:spPr/>
    </dgm:pt>
    <dgm:pt modelId="{1C0ABA37-56DB-40E6-9922-542649A2FD5A}" type="pres">
      <dgm:prSet presAssocID="{0D70E121-E138-4BD0-B3A6-0D6EEB35D3D7}" presName="compositeNode" presStyleCnt="0">
        <dgm:presLayoutVars>
          <dgm:bulletEnabled val="1"/>
        </dgm:presLayoutVars>
      </dgm:prSet>
      <dgm:spPr/>
    </dgm:pt>
    <dgm:pt modelId="{0BDF0FBF-7210-4215-A304-5A41A961AD23}" type="pres">
      <dgm:prSet presAssocID="{0D70E121-E138-4BD0-B3A6-0D6EEB35D3D7}" presName="bgRect" presStyleLbl="alignNode1" presStyleIdx="1" presStyleCnt="4"/>
      <dgm:spPr/>
    </dgm:pt>
    <dgm:pt modelId="{E8404A57-FDC3-4FE6-8E06-1B630A88DF5F}" type="pres">
      <dgm:prSet presAssocID="{4472C60B-403B-405B-BCAE-B1775793380E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6C8EC9A2-86EF-42AB-AB47-F45DF0FB3C60}" type="pres">
      <dgm:prSet presAssocID="{0D70E121-E138-4BD0-B3A6-0D6EEB35D3D7}" presName="nodeRect" presStyleLbl="alignNode1" presStyleIdx="1" presStyleCnt="4">
        <dgm:presLayoutVars>
          <dgm:bulletEnabled val="1"/>
        </dgm:presLayoutVars>
      </dgm:prSet>
      <dgm:spPr/>
    </dgm:pt>
    <dgm:pt modelId="{BB0E944D-4BD9-4532-9130-92704F7272D7}" type="pres">
      <dgm:prSet presAssocID="{4472C60B-403B-405B-BCAE-B1775793380E}" presName="sibTrans" presStyleCnt="0"/>
      <dgm:spPr/>
    </dgm:pt>
    <dgm:pt modelId="{E502C904-806A-4C08-B69C-7BCF9CDB1526}" type="pres">
      <dgm:prSet presAssocID="{B8781A60-DE1D-4715-A31A-4BB0627E6653}" presName="compositeNode" presStyleCnt="0">
        <dgm:presLayoutVars>
          <dgm:bulletEnabled val="1"/>
        </dgm:presLayoutVars>
      </dgm:prSet>
      <dgm:spPr/>
    </dgm:pt>
    <dgm:pt modelId="{1AC70948-B148-4150-97A5-FC97BA679091}" type="pres">
      <dgm:prSet presAssocID="{B8781A60-DE1D-4715-A31A-4BB0627E6653}" presName="bgRect" presStyleLbl="alignNode1" presStyleIdx="2" presStyleCnt="4"/>
      <dgm:spPr/>
    </dgm:pt>
    <dgm:pt modelId="{1DA9DE47-9D4C-4160-81CF-0776C78C9085}" type="pres">
      <dgm:prSet presAssocID="{ACB1C4C1-E338-4C05-950C-8D4060F88264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B17D729F-4048-4692-8F3E-C488BDE86307}" type="pres">
      <dgm:prSet presAssocID="{B8781A60-DE1D-4715-A31A-4BB0627E6653}" presName="nodeRect" presStyleLbl="alignNode1" presStyleIdx="2" presStyleCnt="4">
        <dgm:presLayoutVars>
          <dgm:bulletEnabled val="1"/>
        </dgm:presLayoutVars>
      </dgm:prSet>
      <dgm:spPr/>
    </dgm:pt>
    <dgm:pt modelId="{784F4797-1C23-444E-8EE2-55ECC6A365C3}" type="pres">
      <dgm:prSet presAssocID="{ACB1C4C1-E338-4C05-950C-8D4060F88264}" presName="sibTrans" presStyleCnt="0"/>
      <dgm:spPr/>
    </dgm:pt>
    <dgm:pt modelId="{E82A76CA-1C08-45A9-8463-B4D5ACC6C6E6}" type="pres">
      <dgm:prSet presAssocID="{F32B4F9E-F86E-4ED6-880B-4D7DC8A69854}" presName="compositeNode" presStyleCnt="0">
        <dgm:presLayoutVars>
          <dgm:bulletEnabled val="1"/>
        </dgm:presLayoutVars>
      </dgm:prSet>
      <dgm:spPr/>
    </dgm:pt>
    <dgm:pt modelId="{E8F83904-09E3-4598-A16C-9C8EE27EB628}" type="pres">
      <dgm:prSet presAssocID="{F32B4F9E-F86E-4ED6-880B-4D7DC8A69854}" presName="bgRect" presStyleLbl="alignNode1" presStyleIdx="3" presStyleCnt="4"/>
      <dgm:spPr/>
    </dgm:pt>
    <dgm:pt modelId="{CF20511C-447D-4E0E-908D-197600EE8142}" type="pres">
      <dgm:prSet presAssocID="{C6ACA1EC-7603-4DA5-B994-B1ACCE79CC06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0D934A08-789E-4D8E-95BF-FCC4A7F221E7}" type="pres">
      <dgm:prSet presAssocID="{F32B4F9E-F86E-4ED6-880B-4D7DC8A69854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30E20427-4065-4471-A908-3B82BD8B03C1}" type="presOf" srcId="{F32B4F9E-F86E-4ED6-880B-4D7DC8A69854}" destId="{0D934A08-789E-4D8E-95BF-FCC4A7F221E7}" srcOrd="1" destOrd="0" presId="urn:microsoft.com/office/officeart/2016/7/layout/LinearBlockProcessNumbered"/>
    <dgm:cxn modelId="{97ABC628-BA42-4914-8B24-D77D592FF287}" type="presOf" srcId="{ACB1C4C1-E338-4C05-950C-8D4060F88264}" destId="{1DA9DE47-9D4C-4160-81CF-0776C78C9085}" srcOrd="0" destOrd="0" presId="urn:microsoft.com/office/officeart/2016/7/layout/LinearBlockProcessNumbered"/>
    <dgm:cxn modelId="{846D572A-0F6F-4C01-8E10-86334CDBB8D8}" srcId="{BFF9D8AA-3C26-432A-916E-BA935DF96851}" destId="{F32B4F9E-F86E-4ED6-880B-4D7DC8A69854}" srcOrd="3" destOrd="0" parTransId="{D7957E75-E16F-48FB-BB47-B7F32BD8B1CF}" sibTransId="{C6ACA1EC-7603-4DA5-B994-B1ACCE79CC06}"/>
    <dgm:cxn modelId="{A425922A-235A-44DE-857A-CF740AC3A284}" type="presOf" srcId="{FBCFC736-C00E-4039-AE9F-EE0AAAEB6CB1}" destId="{5C5A0678-C81A-4AFE-9D63-D7A225106A8E}" srcOrd="1" destOrd="0" presId="urn:microsoft.com/office/officeart/2016/7/layout/LinearBlockProcessNumbered"/>
    <dgm:cxn modelId="{BB612574-56CD-4FE9-8EBC-9972BD14C3EB}" type="presOf" srcId="{0D70E121-E138-4BD0-B3A6-0D6EEB35D3D7}" destId="{0BDF0FBF-7210-4215-A304-5A41A961AD23}" srcOrd="0" destOrd="0" presId="urn:microsoft.com/office/officeart/2016/7/layout/LinearBlockProcessNumbered"/>
    <dgm:cxn modelId="{AC26DD75-FA19-49F6-B8B7-936DC2903054}" srcId="{BFF9D8AA-3C26-432A-916E-BA935DF96851}" destId="{FBCFC736-C00E-4039-AE9F-EE0AAAEB6CB1}" srcOrd="0" destOrd="0" parTransId="{2CB6EFC6-BF39-4BE7-BC08-4188AA20F4B6}" sibTransId="{135D513B-A6FC-44C6-8CF2-EE20AE505893}"/>
    <dgm:cxn modelId="{C9649C84-AE68-4C9F-B8CD-D405D958A48D}" type="presOf" srcId="{BFF9D8AA-3C26-432A-916E-BA935DF96851}" destId="{D2CCE896-78B8-4A23-BD94-2EF275AFD1BB}" srcOrd="0" destOrd="0" presId="urn:microsoft.com/office/officeart/2016/7/layout/LinearBlockProcessNumbered"/>
    <dgm:cxn modelId="{40C1728D-08C3-456B-8EC6-9A01B02A0509}" type="presOf" srcId="{B8781A60-DE1D-4715-A31A-4BB0627E6653}" destId="{1AC70948-B148-4150-97A5-FC97BA679091}" srcOrd="0" destOrd="0" presId="urn:microsoft.com/office/officeart/2016/7/layout/LinearBlockProcessNumbered"/>
    <dgm:cxn modelId="{A4523B90-F257-46D1-8C1C-49C374DB0923}" type="presOf" srcId="{4472C60B-403B-405B-BCAE-B1775793380E}" destId="{E8404A57-FDC3-4FE6-8E06-1B630A88DF5F}" srcOrd="0" destOrd="0" presId="urn:microsoft.com/office/officeart/2016/7/layout/LinearBlockProcessNumbered"/>
    <dgm:cxn modelId="{00FFFF9E-B95A-4843-8C4B-5C005FA7D087}" type="presOf" srcId="{C6ACA1EC-7603-4DA5-B994-B1ACCE79CC06}" destId="{CF20511C-447D-4E0E-908D-197600EE8142}" srcOrd="0" destOrd="0" presId="urn:microsoft.com/office/officeart/2016/7/layout/LinearBlockProcessNumbered"/>
    <dgm:cxn modelId="{EF07CAA1-6F1B-45F0-BD9B-5C42ADAAD406}" srcId="{BFF9D8AA-3C26-432A-916E-BA935DF96851}" destId="{0D70E121-E138-4BD0-B3A6-0D6EEB35D3D7}" srcOrd="1" destOrd="0" parTransId="{A82F7CC0-7D36-477E-AB50-69E7AA67A313}" sibTransId="{4472C60B-403B-405B-BCAE-B1775793380E}"/>
    <dgm:cxn modelId="{4B2BCFA6-00E7-4FD8-98BD-689797C00729}" type="presOf" srcId="{B8781A60-DE1D-4715-A31A-4BB0627E6653}" destId="{B17D729F-4048-4692-8F3E-C488BDE86307}" srcOrd="1" destOrd="0" presId="urn:microsoft.com/office/officeart/2016/7/layout/LinearBlockProcessNumbered"/>
    <dgm:cxn modelId="{AE6D84AA-0CF5-49AE-B961-45A913073DB5}" srcId="{BFF9D8AA-3C26-432A-916E-BA935DF96851}" destId="{B8781A60-DE1D-4715-A31A-4BB0627E6653}" srcOrd="2" destOrd="0" parTransId="{0F38C6C0-D648-45BA-A2B3-600783E3EB7F}" sibTransId="{ACB1C4C1-E338-4C05-950C-8D4060F88264}"/>
    <dgm:cxn modelId="{09ACE9B0-C88D-4B7A-824E-441E67B9FBE9}" type="presOf" srcId="{FBCFC736-C00E-4039-AE9F-EE0AAAEB6CB1}" destId="{0666B8BE-E31B-4B92-8F93-61E56911456A}" srcOrd="0" destOrd="0" presId="urn:microsoft.com/office/officeart/2016/7/layout/LinearBlockProcessNumbered"/>
    <dgm:cxn modelId="{D484C5B3-1328-453A-9254-B77CF01DE6EE}" type="presOf" srcId="{135D513B-A6FC-44C6-8CF2-EE20AE505893}" destId="{CB2625CA-EB18-4298-B6FF-B165DBA40991}" srcOrd="0" destOrd="0" presId="urn:microsoft.com/office/officeart/2016/7/layout/LinearBlockProcessNumbered"/>
    <dgm:cxn modelId="{0E3970DC-EE32-4C07-B476-58C6F0A5F5D8}" type="presOf" srcId="{0D70E121-E138-4BD0-B3A6-0D6EEB35D3D7}" destId="{6C8EC9A2-86EF-42AB-AB47-F45DF0FB3C60}" srcOrd="1" destOrd="0" presId="urn:microsoft.com/office/officeart/2016/7/layout/LinearBlockProcessNumbered"/>
    <dgm:cxn modelId="{27D769F9-713E-4EDF-96B5-F1E5ABB94343}" type="presOf" srcId="{F32B4F9E-F86E-4ED6-880B-4D7DC8A69854}" destId="{E8F83904-09E3-4598-A16C-9C8EE27EB628}" srcOrd="0" destOrd="0" presId="urn:microsoft.com/office/officeart/2016/7/layout/LinearBlockProcessNumbered"/>
    <dgm:cxn modelId="{8995E34D-88B7-4E9A-87F3-B9F1ADE7A3D5}" type="presParOf" srcId="{D2CCE896-78B8-4A23-BD94-2EF275AFD1BB}" destId="{06F04946-995A-4B6D-8989-4C76529AA8EC}" srcOrd="0" destOrd="0" presId="urn:microsoft.com/office/officeart/2016/7/layout/LinearBlockProcessNumbered"/>
    <dgm:cxn modelId="{38A2DBDA-3105-4098-86F1-F54FABCD9364}" type="presParOf" srcId="{06F04946-995A-4B6D-8989-4C76529AA8EC}" destId="{0666B8BE-E31B-4B92-8F93-61E56911456A}" srcOrd="0" destOrd="0" presId="urn:microsoft.com/office/officeart/2016/7/layout/LinearBlockProcessNumbered"/>
    <dgm:cxn modelId="{0A179B82-7076-4ED7-828E-3ACA06962B91}" type="presParOf" srcId="{06F04946-995A-4B6D-8989-4C76529AA8EC}" destId="{CB2625CA-EB18-4298-B6FF-B165DBA40991}" srcOrd="1" destOrd="0" presId="urn:microsoft.com/office/officeart/2016/7/layout/LinearBlockProcessNumbered"/>
    <dgm:cxn modelId="{74CB2EEB-3976-48C3-8E36-EE006C5CB9AA}" type="presParOf" srcId="{06F04946-995A-4B6D-8989-4C76529AA8EC}" destId="{5C5A0678-C81A-4AFE-9D63-D7A225106A8E}" srcOrd="2" destOrd="0" presId="urn:microsoft.com/office/officeart/2016/7/layout/LinearBlockProcessNumbered"/>
    <dgm:cxn modelId="{504FAC62-476A-40A3-A2D7-5ED40A549DA2}" type="presParOf" srcId="{D2CCE896-78B8-4A23-BD94-2EF275AFD1BB}" destId="{0F31BCE3-1EF4-4E6C-975B-851D79180525}" srcOrd="1" destOrd="0" presId="urn:microsoft.com/office/officeart/2016/7/layout/LinearBlockProcessNumbered"/>
    <dgm:cxn modelId="{597CF17C-1612-49AD-A0D3-65AB8C2DF0DD}" type="presParOf" srcId="{D2CCE896-78B8-4A23-BD94-2EF275AFD1BB}" destId="{1C0ABA37-56DB-40E6-9922-542649A2FD5A}" srcOrd="2" destOrd="0" presId="urn:microsoft.com/office/officeart/2016/7/layout/LinearBlockProcessNumbered"/>
    <dgm:cxn modelId="{EC4CEFAE-1E41-4BE3-86DB-9F871AA69D1C}" type="presParOf" srcId="{1C0ABA37-56DB-40E6-9922-542649A2FD5A}" destId="{0BDF0FBF-7210-4215-A304-5A41A961AD23}" srcOrd="0" destOrd="0" presId="urn:microsoft.com/office/officeart/2016/7/layout/LinearBlockProcessNumbered"/>
    <dgm:cxn modelId="{558CBDC2-B16B-475C-B847-E0F27D87C85F}" type="presParOf" srcId="{1C0ABA37-56DB-40E6-9922-542649A2FD5A}" destId="{E8404A57-FDC3-4FE6-8E06-1B630A88DF5F}" srcOrd="1" destOrd="0" presId="urn:microsoft.com/office/officeart/2016/7/layout/LinearBlockProcessNumbered"/>
    <dgm:cxn modelId="{4483A529-55E7-45D1-8966-50A8D7C8DD85}" type="presParOf" srcId="{1C0ABA37-56DB-40E6-9922-542649A2FD5A}" destId="{6C8EC9A2-86EF-42AB-AB47-F45DF0FB3C60}" srcOrd="2" destOrd="0" presId="urn:microsoft.com/office/officeart/2016/7/layout/LinearBlockProcessNumbered"/>
    <dgm:cxn modelId="{48FA78DA-5141-43D6-8E19-9165469475B5}" type="presParOf" srcId="{D2CCE896-78B8-4A23-BD94-2EF275AFD1BB}" destId="{BB0E944D-4BD9-4532-9130-92704F7272D7}" srcOrd="3" destOrd="0" presId="urn:microsoft.com/office/officeart/2016/7/layout/LinearBlockProcessNumbered"/>
    <dgm:cxn modelId="{0DAD35D4-6A73-4D21-B446-9B818E1CEBCF}" type="presParOf" srcId="{D2CCE896-78B8-4A23-BD94-2EF275AFD1BB}" destId="{E502C904-806A-4C08-B69C-7BCF9CDB1526}" srcOrd="4" destOrd="0" presId="urn:microsoft.com/office/officeart/2016/7/layout/LinearBlockProcessNumbered"/>
    <dgm:cxn modelId="{25F26515-D402-4C45-8DCE-2AB265433AAE}" type="presParOf" srcId="{E502C904-806A-4C08-B69C-7BCF9CDB1526}" destId="{1AC70948-B148-4150-97A5-FC97BA679091}" srcOrd="0" destOrd="0" presId="urn:microsoft.com/office/officeart/2016/7/layout/LinearBlockProcessNumbered"/>
    <dgm:cxn modelId="{D552C84F-04D0-483C-A198-49D84A5851F1}" type="presParOf" srcId="{E502C904-806A-4C08-B69C-7BCF9CDB1526}" destId="{1DA9DE47-9D4C-4160-81CF-0776C78C9085}" srcOrd="1" destOrd="0" presId="urn:microsoft.com/office/officeart/2016/7/layout/LinearBlockProcessNumbered"/>
    <dgm:cxn modelId="{F120D3A7-0145-4753-9A8D-16C82A965B47}" type="presParOf" srcId="{E502C904-806A-4C08-B69C-7BCF9CDB1526}" destId="{B17D729F-4048-4692-8F3E-C488BDE86307}" srcOrd="2" destOrd="0" presId="urn:microsoft.com/office/officeart/2016/7/layout/LinearBlockProcessNumbered"/>
    <dgm:cxn modelId="{7B90D374-8A38-4185-9433-6D6E38819ED8}" type="presParOf" srcId="{D2CCE896-78B8-4A23-BD94-2EF275AFD1BB}" destId="{784F4797-1C23-444E-8EE2-55ECC6A365C3}" srcOrd="5" destOrd="0" presId="urn:microsoft.com/office/officeart/2016/7/layout/LinearBlockProcessNumbered"/>
    <dgm:cxn modelId="{4E114512-FEC0-4CAC-BC06-3EC4906CCB78}" type="presParOf" srcId="{D2CCE896-78B8-4A23-BD94-2EF275AFD1BB}" destId="{E82A76CA-1C08-45A9-8463-B4D5ACC6C6E6}" srcOrd="6" destOrd="0" presId="urn:microsoft.com/office/officeart/2016/7/layout/LinearBlockProcessNumbered"/>
    <dgm:cxn modelId="{A30E0F15-5DF3-4469-90B7-EDC79B64B0AF}" type="presParOf" srcId="{E82A76CA-1C08-45A9-8463-B4D5ACC6C6E6}" destId="{E8F83904-09E3-4598-A16C-9C8EE27EB628}" srcOrd="0" destOrd="0" presId="urn:microsoft.com/office/officeart/2016/7/layout/LinearBlockProcessNumbered"/>
    <dgm:cxn modelId="{2544550D-D76D-4CE4-AFA8-C2994084A0C0}" type="presParOf" srcId="{E82A76CA-1C08-45A9-8463-B4D5ACC6C6E6}" destId="{CF20511C-447D-4E0E-908D-197600EE8142}" srcOrd="1" destOrd="0" presId="urn:microsoft.com/office/officeart/2016/7/layout/LinearBlockProcessNumbered"/>
    <dgm:cxn modelId="{434E19A7-6CB2-4364-991F-00CDACFDD85C}" type="presParOf" srcId="{E82A76CA-1C08-45A9-8463-B4D5ACC6C6E6}" destId="{0D934A08-789E-4D8E-95BF-FCC4A7F221E7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73C9D28-227A-408E-993D-8465BBC9EDF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D31ADB7-7686-4052-A199-1DDABE553845}">
      <dgm:prSet/>
      <dgm:spPr/>
      <dgm:t>
        <a:bodyPr/>
        <a:lstStyle/>
        <a:p>
          <a:r>
            <a:rPr lang="en-US" b="0" i="0" baseline="0"/>
            <a:t>Technology integration as a key to future career success </a:t>
          </a:r>
          <a:endParaRPr lang="en-US"/>
        </a:p>
      </dgm:t>
    </dgm:pt>
    <dgm:pt modelId="{BA9C7257-EFB2-4CAA-8518-33377C3B776B}" type="parTrans" cxnId="{2B98E160-49B4-4877-A6E4-44A77E38CEB9}">
      <dgm:prSet/>
      <dgm:spPr/>
      <dgm:t>
        <a:bodyPr/>
        <a:lstStyle/>
        <a:p>
          <a:endParaRPr lang="en-US"/>
        </a:p>
      </dgm:t>
    </dgm:pt>
    <dgm:pt modelId="{52272939-6B0F-4241-BEE3-EEC0E1B2BFED}" type="sibTrans" cxnId="{2B98E160-49B4-4877-A6E4-44A77E38CEB9}">
      <dgm:prSet/>
      <dgm:spPr/>
      <dgm:t>
        <a:bodyPr/>
        <a:lstStyle/>
        <a:p>
          <a:endParaRPr lang="en-US"/>
        </a:p>
      </dgm:t>
    </dgm:pt>
    <dgm:pt modelId="{CB196CE7-F4DD-4A12-A24F-159C13031784}">
      <dgm:prSet/>
      <dgm:spPr/>
      <dgm:t>
        <a:bodyPr/>
        <a:lstStyle/>
        <a:p>
          <a:r>
            <a:rPr lang="en-US" b="0" i="0" baseline="0"/>
            <a:t>Preparing students for a technology-driven world </a:t>
          </a:r>
          <a:endParaRPr lang="en-US"/>
        </a:p>
      </dgm:t>
    </dgm:pt>
    <dgm:pt modelId="{A9B0C38E-DE14-490F-AB80-752EE3F182D0}" type="parTrans" cxnId="{6E8F4479-5743-4605-A341-A380DA330C27}">
      <dgm:prSet/>
      <dgm:spPr/>
      <dgm:t>
        <a:bodyPr/>
        <a:lstStyle/>
        <a:p>
          <a:endParaRPr lang="en-US"/>
        </a:p>
      </dgm:t>
    </dgm:pt>
    <dgm:pt modelId="{CE6E067D-E61D-42ED-ACE9-440CDF4B0DEA}" type="sibTrans" cxnId="{6E8F4479-5743-4605-A341-A380DA330C27}">
      <dgm:prSet/>
      <dgm:spPr/>
      <dgm:t>
        <a:bodyPr/>
        <a:lstStyle/>
        <a:p>
          <a:endParaRPr lang="en-US"/>
        </a:p>
      </dgm:t>
    </dgm:pt>
    <dgm:pt modelId="{38CFA6CD-B0C1-491E-9AA4-C3B71138553B}">
      <dgm:prSet/>
      <dgm:spPr/>
      <dgm:t>
        <a:bodyPr/>
        <a:lstStyle/>
        <a:p>
          <a:r>
            <a:rPr lang="en-US" b="0" i="0" baseline="0"/>
            <a:t>Bridging the gap between education and the workplace </a:t>
          </a:r>
          <a:endParaRPr lang="en-US"/>
        </a:p>
      </dgm:t>
    </dgm:pt>
    <dgm:pt modelId="{34DBF64D-956F-4784-B58B-A5A4AE4ADCDA}" type="parTrans" cxnId="{381746F2-9C03-426B-8139-9D1153978600}">
      <dgm:prSet/>
      <dgm:spPr/>
      <dgm:t>
        <a:bodyPr/>
        <a:lstStyle/>
        <a:p>
          <a:endParaRPr lang="en-US"/>
        </a:p>
      </dgm:t>
    </dgm:pt>
    <dgm:pt modelId="{926BAF5A-EC4C-47FE-9A93-0AAFB581D695}" type="sibTrans" cxnId="{381746F2-9C03-426B-8139-9D1153978600}">
      <dgm:prSet/>
      <dgm:spPr/>
      <dgm:t>
        <a:bodyPr/>
        <a:lstStyle/>
        <a:p>
          <a:endParaRPr lang="en-US"/>
        </a:p>
      </dgm:t>
    </dgm:pt>
    <dgm:pt modelId="{2574F873-9E7A-44A6-A8D8-02C138112802}" type="pres">
      <dgm:prSet presAssocID="{373C9D28-227A-408E-993D-8465BBC9EDF6}" presName="root" presStyleCnt="0">
        <dgm:presLayoutVars>
          <dgm:dir/>
          <dgm:resizeHandles val="exact"/>
        </dgm:presLayoutVars>
      </dgm:prSet>
      <dgm:spPr/>
    </dgm:pt>
    <dgm:pt modelId="{7D2943A7-1D69-43C4-9352-C8262788FF17}" type="pres">
      <dgm:prSet presAssocID="{4D31ADB7-7686-4052-A199-1DDABE553845}" presName="compNode" presStyleCnt="0"/>
      <dgm:spPr/>
    </dgm:pt>
    <dgm:pt modelId="{F92683CA-635C-4ABE-9925-5F3592695FAC}" type="pres">
      <dgm:prSet presAssocID="{4D31ADB7-7686-4052-A199-1DDABE553845}" presName="bgRect" presStyleLbl="bgShp" presStyleIdx="0" presStyleCnt="3"/>
      <dgm:spPr/>
    </dgm:pt>
    <dgm:pt modelId="{594C38CF-0829-44C7-995D-96A60A7E4C7A}" type="pres">
      <dgm:prSet presAssocID="{4D31ADB7-7686-4052-A199-1DDABE55384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twork"/>
        </a:ext>
      </dgm:extLst>
    </dgm:pt>
    <dgm:pt modelId="{004E4B4E-DB0E-440D-96CC-D2872150317B}" type="pres">
      <dgm:prSet presAssocID="{4D31ADB7-7686-4052-A199-1DDABE553845}" presName="spaceRect" presStyleCnt="0"/>
      <dgm:spPr/>
    </dgm:pt>
    <dgm:pt modelId="{3B4C9C10-3199-4C8D-B6F1-4B8BDE56B333}" type="pres">
      <dgm:prSet presAssocID="{4D31ADB7-7686-4052-A199-1DDABE553845}" presName="parTx" presStyleLbl="revTx" presStyleIdx="0" presStyleCnt="3">
        <dgm:presLayoutVars>
          <dgm:chMax val="0"/>
          <dgm:chPref val="0"/>
        </dgm:presLayoutVars>
      </dgm:prSet>
      <dgm:spPr/>
    </dgm:pt>
    <dgm:pt modelId="{D8B717DE-876E-4318-BA76-4F359C4B3DAE}" type="pres">
      <dgm:prSet presAssocID="{52272939-6B0F-4241-BEE3-EEC0E1B2BFED}" presName="sibTrans" presStyleCnt="0"/>
      <dgm:spPr/>
    </dgm:pt>
    <dgm:pt modelId="{1C153B3A-B58B-4696-970B-2D6FFAA49F4A}" type="pres">
      <dgm:prSet presAssocID="{CB196CE7-F4DD-4A12-A24F-159C13031784}" presName="compNode" presStyleCnt="0"/>
      <dgm:spPr/>
    </dgm:pt>
    <dgm:pt modelId="{399D67E9-E520-41E4-BC53-CDB8781172CC}" type="pres">
      <dgm:prSet presAssocID="{CB196CE7-F4DD-4A12-A24F-159C13031784}" presName="bgRect" presStyleLbl="bgShp" presStyleIdx="1" presStyleCnt="3"/>
      <dgm:spPr/>
    </dgm:pt>
    <dgm:pt modelId="{751FA841-19C6-48FA-83DD-E26EC1B5C955}" type="pres">
      <dgm:prSet presAssocID="{CB196CE7-F4DD-4A12-A24F-159C1303178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61BD24AF-59D1-447A-A5C3-1803467EAED8}" type="pres">
      <dgm:prSet presAssocID="{CB196CE7-F4DD-4A12-A24F-159C13031784}" presName="spaceRect" presStyleCnt="0"/>
      <dgm:spPr/>
    </dgm:pt>
    <dgm:pt modelId="{71D668E7-1A16-47EA-B111-9874483165CD}" type="pres">
      <dgm:prSet presAssocID="{CB196CE7-F4DD-4A12-A24F-159C13031784}" presName="parTx" presStyleLbl="revTx" presStyleIdx="1" presStyleCnt="3">
        <dgm:presLayoutVars>
          <dgm:chMax val="0"/>
          <dgm:chPref val="0"/>
        </dgm:presLayoutVars>
      </dgm:prSet>
      <dgm:spPr/>
    </dgm:pt>
    <dgm:pt modelId="{243CCC7D-257C-4C1E-A269-D803D60A125F}" type="pres">
      <dgm:prSet presAssocID="{CE6E067D-E61D-42ED-ACE9-440CDF4B0DEA}" presName="sibTrans" presStyleCnt="0"/>
      <dgm:spPr/>
    </dgm:pt>
    <dgm:pt modelId="{E975A14D-4143-4B6E-BEDA-F09FB3847E72}" type="pres">
      <dgm:prSet presAssocID="{38CFA6CD-B0C1-491E-9AA4-C3B71138553B}" presName="compNode" presStyleCnt="0"/>
      <dgm:spPr/>
    </dgm:pt>
    <dgm:pt modelId="{BC7E7E86-392E-4BC9-9436-387558EB6C8D}" type="pres">
      <dgm:prSet presAssocID="{38CFA6CD-B0C1-491E-9AA4-C3B71138553B}" presName="bgRect" presStyleLbl="bgShp" presStyleIdx="2" presStyleCnt="3"/>
      <dgm:spPr/>
    </dgm:pt>
    <dgm:pt modelId="{EE0AD1B4-622F-4218-8F39-611E6EE5474D}" type="pres">
      <dgm:prSet presAssocID="{38CFA6CD-B0C1-491E-9AA4-C3B71138553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1A10A06-E6C9-4615-A263-2505EA80C513}" type="pres">
      <dgm:prSet presAssocID="{38CFA6CD-B0C1-491E-9AA4-C3B71138553B}" presName="spaceRect" presStyleCnt="0"/>
      <dgm:spPr/>
    </dgm:pt>
    <dgm:pt modelId="{20D49B56-493D-4415-8AA5-9AF6E63FB41B}" type="pres">
      <dgm:prSet presAssocID="{38CFA6CD-B0C1-491E-9AA4-C3B71138553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ADF952C-2746-4A34-BC4A-2C8CC6446A42}" type="presOf" srcId="{38CFA6CD-B0C1-491E-9AA4-C3B71138553B}" destId="{20D49B56-493D-4415-8AA5-9AF6E63FB41B}" srcOrd="0" destOrd="0" presId="urn:microsoft.com/office/officeart/2018/2/layout/IconVerticalSolidList"/>
    <dgm:cxn modelId="{2B98E160-49B4-4877-A6E4-44A77E38CEB9}" srcId="{373C9D28-227A-408E-993D-8465BBC9EDF6}" destId="{4D31ADB7-7686-4052-A199-1DDABE553845}" srcOrd="0" destOrd="0" parTransId="{BA9C7257-EFB2-4CAA-8518-33377C3B776B}" sibTransId="{52272939-6B0F-4241-BEE3-EEC0E1B2BFED}"/>
    <dgm:cxn modelId="{6E8F4479-5743-4605-A341-A380DA330C27}" srcId="{373C9D28-227A-408E-993D-8465BBC9EDF6}" destId="{CB196CE7-F4DD-4A12-A24F-159C13031784}" srcOrd="1" destOrd="0" parTransId="{A9B0C38E-DE14-490F-AB80-752EE3F182D0}" sibTransId="{CE6E067D-E61D-42ED-ACE9-440CDF4B0DEA}"/>
    <dgm:cxn modelId="{F21048B6-D211-412F-95CD-128F2F9B5BA2}" type="presOf" srcId="{CB196CE7-F4DD-4A12-A24F-159C13031784}" destId="{71D668E7-1A16-47EA-B111-9874483165CD}" srcOrd="0" destOrd="0" presId="urn:microsoft.com/office/officeart/2018/2/layout/IconVerticalSolidList"/>
    <dgm:cxn modelId="{B8B618C5-12F1-4BC7-8DEE-C56DB1FE4FFC}" type="presOf" srcId="{373C9D28-227A-408E-993D-8465BBC9EDF6}" destId="{2574F873-9E7A-44A6-A8D8-02C138112802}" srcOrd="0" destOrd="0" presId="urn:microsoft.com/office/officeart/2018/2/layout/IconVerticalSolidList"/>
    <dgm:cxn modelId="{83DF28E5-4FB2-4E9C-8B56-3055F1B6F82A}" type="presOf" srcId="{4D31ADB7-7686-4052-A199-1DDABE553845}" destId="{3B4C9C10-3199-4C8D-B6F1-4B8BDE56B333}" srcOrd="0" destOrd="0" presId="urn:microsoft.com/office/officeart/2018/2/layout/IconVerticalSolidList"/>
    <dgm:cxn modelId="{381746F2-9C03-426B-8139-9D1153978600}" srcId="{373C9D28-227A-408E-993D-8465BBC9EDF6}" destId="{38CFA6CD-B0C1-491E-9AA4-C3B71138553B}" srcOrd="2" destOrd="0" parTransId="{34DBF64D-956F-4784-B58B-A5A4AE4ADCDA}" sibTransId="{926BAF5A-EC4C-47FE-9A93-0AAFB581D695}"/>
    <dgm:cxn modelId="{01DECDC3-BFCA-4D47-9E23-5104CF07E839}" type="presParOf" srcId="{2574F873-9E7A-44A6-A8D8-02C138112802}" destId="{7D2943A7-1D69-43C4-9352-C8262788FF17}" srcOrd="0" destOrd="0" presId="urn:microsoft.com/office/officeart/2018/2/layout/IconVerticalSolidList"/>
    <dgm:cxn modelId="{2B7C61F6-A6C0-46DD-9C35-1D21697C761D}" type="presParOf" srcId="{7D2943A7-1D69-43C4-9352-C8262788FF17}" destId="{F92683CA-635C-4ABE-9925-5F3592695FAC}" srcOrd="0" destOrd="0" presId="urn:microsoft.com/office/officeart/2018/2/layout/IconVerticalSolidList"/>
    <dgm:cxn modelId="{4114DD7F-00F4-4E32-A847-A4A437320709}" type="presParOf" srcId="{7D2943A7-1D69-43C4-9352-C8262788FF17}" destId="{594C38CF-0829-44C7-995D-96A60A7E4C7A}" srcOrd="1" destOrd="0" presId="urn:microsoft.com/office/officeart/2018/2/layout/IconVerticalSolidList"/>
    <dgm:cxn modelId="{A40DF722-7041-47DD-B9DF-034D97BA9112}" type="presParOf" srcId="{7D2943A7-1D69-43C4-9352-C8262788FF17}" destId="{004E4B4E-DB0E-440D-96CC-D2872150317B}" srcOrd="2" destOrd="0" presId="urn:microsoft.com/office/officeart/2018/2/layout/IconVerticalSolidList"/>
    <dgm:cxn modelId="{234B8454-55AE-4E7A-87FC-C414626A23FA}" type="presParOf" srcId="{7D2943A7-1D69-43C4-9352-C8262788FF17}" destId="{3B4C9C10-3199-4C8D-B6F1-4B8BDE56B333}" srcOrd="3" destOrd="0" presId="urn:microsoft.com/office/officeart/2018/2/layout/IconVerticalSolidList"/>
    <dgm:cxn modelId="{2D2404F4-1C56-4990-9C09-1971851A6C3E}" type="presParOf" srcId="{2574F873-9E7A-44A6-A8D8-02C138112802}" destId="{D8B717DE-876E-4318-BA76-4F359C4B3DAE}" srcOrd="1" destOrd="0" presId="urn:microsoft.com/office/officeart/2018/2/layout/IconVerticalSolidList"/>
    <dgm:cxn modelId="{11110CED-6585-4D19-9F85-C7C0D17FD2F5}" type="presParOf" srcId="{2574F873-9E7A-44A6-A8D8-02C138112802}" destId="{1C153B3A-B58B-4696-970B-2D6FFAA49F4A}" srcOrd="2" destOrd="0" presId="urn:microsoft.com/office/officeart/2018/2/layout/IconVerticalSolidList"/>
    <dgm:cxn modelId="{83AE7CC2-AC86-405E-BA42-1DFDC18B844E}" type="presParOf" srcId="{1C153B3A-B58B-4696-970B-2D6FFAA49F4A}" destId="{399D67E9-E520-41E4-BC53-CDB8781172CC}" srcOrd="0" destOrd="0" presId="urn:microsoft.com/office/officeart/2018/2/layout/IconVerticalSolidList"/>
    <dgm:cxn modelId="{BE98E602-A770-49E9-B91F-7D6731FCDDA9}" type="presParOf" srcId="{1C153B3A-B58B-4696-970B-2D6FFAA49F4A}" destId="{751FA841-19C6-48FA-83DD-E26EC1B5C955}" srcOrd="1" destOrd="0" presId="urn:microsoft.com/office/officeart/2018/2/layout/IconVerticalSolidList"/>
    <dgm:cxn modelId="{E1E41D1B-C886-4E76-836E-2513C4AD612A}" type="presParOf" srcId="{1C153B3A-B58B-4696-970B-2D6FFAA49F4A}" destId="{61BD24AF-59D1-447A-A5C3-1803467EAED8}" srcOrd="2" destOrd="0" presId="urn:microsoft.com/office/officeart/2018/2/layout/IconVerticalSolidList"/>
    <dgm:cxn modelId="{61D29151-09D1-4040-9CE6-60E105158F2E}" type="presParOf" srcId="{1C153B3A-B58B-4696-970B-2D6FFAA49F4A}" destId="{71D668E7-1A16-47EA-B111-9874483165CD}" srcOrd="3" destOrd="0" presId="urn:microsoft.com/office/officeart/2018/2/layout/IconVerticalSolidList"/>
    <dgm:cxn modelId="{1A1E2F24-DE59-44D3-81BE-CE9A9B560AE5}" type="presParOf" srcId="{2574F873-9E7A-44A6-A8D8-02C138112802}" destId="{243CCC7D-257C-4C1E-A269-D803D60A125F}" srcOrd="3" destOrd="0" presId="urn:microsoft.com/office/officeart/2018/2/layout/IconVerticalSolidList"/>
    <dgm:cxn modelId="{B1815516-965B-4DFD-A11D-4D45D7F3F5E2}" type="presParOf" srcId="{2574F873-9E7A-44A6-A8D8-02C138112802}" destId="{E975A14D-4143-4B6E-BEDA-F09FB3847E72}" srcOrd="4" destOrd="0" presId="urn:microsoft.com/office/officeart/2018/2/layout/IconVerticalSolidList"/>
    <dgm:cxn modelId="{09EB1F31-6A81-4680-BF72-DBC95787C06F}" type="presParOf" srcId="{E975A14D-4143-4B6E-BEDA-F09FB3847E72}" destId="{BC7E7E86-392E-4BC9-9436-387558EB6C8D}" srcOrd="0" destOrd="0" presId="urn:microsoft.com/office/officeart/2018/2/layout/IconVerticalSolidList"/>
    <dgm:cxn modelId="{8C1A0B29-3F91-470B-9F22-A7E96240CDD2}" type="presParOf" srcId="{E975A14D-4143-4B6E-BEDA-F09FB3847E72}" destId="{EE0AD1B4-622F-4218-8F39-611E6EE5474D}" srcOrd="1" destOrd="0" presId="urn:microsoft.com/office/officeart/2018/2/layout/IconVerticalSolidList"/>
    <dgm:cxn modelId="{467A4F2C-F5D7-4C6B-808F-412CB8355FDF}" type="presParOf" srcId="{E975A14D-4143-4B6E-BEDA-F09FB3847E72}" destId="{11A10A06-E6C9-4615-A263-2505EA80C513}" srcOrd="2" destOrd="0" presId="urn:microsoft.com/office/officeart/2018/2/layout/IconVerticalSolidList"/>
    <dgm:cxn modelId="{0DD8202F-1EA3-4786-985E-AA02136F3D5B}" type="presParOf" srcId="{E975A14D-4143-4B6E-BEDA-F09FB3847E72}" destId="{20D49B56-493D-4415-8AA5-9AF6E63FB41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7A86C1D-21BF-4994-A021-F72FF8D37C4F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1C795F1-5E9C-4895-A565-A51BCECAA716}">
      <dgm:prSet/>
      <dgm:spPr/>
      <dgm:t>
        <a:bodyPr/>
        <a:lstStyle/>
        <a:p>
          <a:r>
            <a:rPr lang="en-US" b="0" i="0" baseline="0"/>
            <a:t>Balancing technology use with traditional teaching methods </a:t>
          </a:r>
          <a:endParaRPr lang="en-US"/>
        </a:p>
      </dgm:t>
    </dgm:pt>
    <dgm:pt modelId="{B1607013-AD1F-4C9C-9F30-953586C9127F}" type="parTrans" cxnId="{E56E1EB6-C8B5-4F37-B172-6EFB60C97AFF}">
      <dgm:prSet/>
      <dgm:spPr/>
      <dgm:t>
        <a:bodyPr/>
        <a:lstStyle/>
        <a:p>
          <a:endParaRPr lang="en-US"/>
        </a:p>
      </dgm:t>
    </dgm:pt>
    <dgm:pt modelId="{0069F3FA-946C-49A7-BE56-66AA4AE0655D}" type="sibTrans" cxnId="{E56E1EB6-C8B5-4F37-B172-6EFB60C97AFF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D454D031-11D9-49E3-820B-AA2527DFC10B}">
      <dgm:prSet/>
      <dgm:spPr/>
      <dgm:t>
        <a:bodyPr/>
        <a:lstStyle/>
        <a:p>
          <a:r>
            <a:rPr lang="en-US" b="0" i="0" baseline="0"/>
            <a:t>Ensuring equitable access and digital equity </a:t>
          </a:r>
          <a:endParaRPr lang="en-US"/>
        </a:p>
      </dgm:t>
    </dgm:pt>
    <dgm:pt modelId="{03324BC5-17E9-4592-9B78-6FABA91E423B}" type="parTrans" cxnId="{77041CE8-F8BD-42B3-8D9D-8E1263DBB9EB}">
      <dgm:prSet/>
      <dgm:spPr/>
      <dgm:t>
        <a:bodyPr/>
        <a:lstStyle/>
        <a:p>
          <a:endParaRPr lang="en-US"/>
        </a:p>
      </dgm:t>
    </dgm:pt>
    <dgm:pt modelId="{E7738A10-7F58-4485-9CD1-B104E620AB80}" type="sibTrans" cxnId="{77041CE8-F8BD-42B3-8D9D-8E1263DBB9EB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79B1AA64-F022-4CD5-B4D3-CD804CF10AD0}">
      <dgm:prSet/>
      <dgm:spPr/>
      <dgm:t>
        <a:bodyPr/>
        <a:lstStyle/>
        <a:p>
          <a:r>
            <a:rPr lang="en-US" b="0" i="0" baseline="0"/>
            <a:t>Promoting responsible online behavior and digital citizenship </a:t>
          </a:r>
          <a:endParaRPr lang="en-US"/>
        </a:p>
      </dgm:t>
    </dgm:pt>
    <dgm:pt modelId="{0A4AC4D8-6A5D-4C8C-A85C-849614367600}" type="parTrans" cxnId="{99CA088C-0A1F-4E26-A9E8-B4DEB2DC9D48}">
      <dgm:prSet/>
      <dgm:spPr/>
      <dgm:t>
        <a:bodyPr/>
        <a:lstStyle/>
        <a:p>
          <a:endParaRPr lang="en-US"/>
        </a:p>
      </dgm:t>
    </dgm:pt>
    <dgm:pt modelId="{15AEED1C-24AA-424D-BA71-9FEDFCF90729}" type="sibTrans" cxnId="{99CA088C-0A1F-4E26-A9E8-B4DEB2DC9D48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07753865-00F2-49A1-AD73-5AC840D91E4D}" type="pres">
      <dgm:prSet presAssocID="{57A86C1D-21BF-4994-A021-F72FF8D37C4F}" presName="Name0" presStyleCnt="0">
        <dgm:presLayoutVars>
          <dgm:animLvl val="lvl"/>
          <dgm:resizeHandles val="exact"/>
        </dgm:presLayoutVars>
      </dgm:prSet>
      <dgm:spPr/>
    </dgm:pt>
    <dgm:pt modelId="{60524418-06BB-4E09-8CCC-CA464F46453A}" type="pres">
      <dgm:prSet presAssocID="{C1C795F1-5E9C-4895-A565-A51BCECAA716}" presName="compositeNode" presStyleCnt="0">
        <dgm:presLayoutVars>
          <dgm:bulletEnabled val="1"/>
        </dgm:presLayoutVars>
      </dgm:prSet>
      <dgm:spPr/>
    </dgm:pt>
    <dgm:pt modelId="{4429D026-70AA-4F58-8D84-9D61C066A91C}" type="pres">
      <dgm:prSet presAssocID="{C1C795F1-5E9C-4895-A565-A51BCECAA716}" presName="bgRect" presStyleLbl="bgAccFollowNode1" presStyleIdx="0" presStyleCnt="3"/>
      <dgm:spPr/>
    </dgm:pt>
    <dgm:pt modelId="{85C6263C-359E-4A42-AF92-AC50AE689E74}" type="pres">
      <dgm:prSet presAssocID="{0069F3FA-946C-49A7-BE56-66AA4AE0655D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2DD60A58-97E0-4E20-9C55-E38533385B58}" type="pres">
      <dgm:prSet presAssocID="{C1C795F1-5E9C-4895-A565-A51BCECAA716}" presName="bottomLine" presStyleLbl="alignNode1" presStyleIdx="1" presStyleCnt="6">
        <dgm:presLayoutVars/>
      </dgm:prSet>
      <dgm:spPr/>
    </dgm:pt>
    <dgm:pt modelId="{AC9FA936-2AC7-4117-AB20-AC39BE64A479}" type="pres">
      <dgm:prSet presAssocID="{C1C795F1-5E9C-4895-A565-A51BCECAA716}" presName="nodeText" presStyleLbl="bgAccFollowNode1" presStyleIdx="0" presStyleCnt="3">
        <dgm:presLayoutVars>
          <dgm:bulletEnabled val="1"/>
        </dgm:presLayoutVars>
      </dgm:prSet>
      <dgm:spPr/>
    </dgm:pt>
    <dgm:pt modelId="{358B5D1E-B81F-487E-B0CD-DAF3D89F2132}" type="pres">
      <dgm:prSet presAssocID="{0069F3FA-946C-49A7-BE56-66AA4AE0655D}" presName="sibTrans" presStyleCnt="0"/>
      <dgm:spPr/>
    </dgm:pt>
    <dgm:pt modelId="{37AFD4D7-A66B-40A1-8811-FA98FBE95C73}" type="pres">
      <dgm:prSet presAssocID="{D454D031-11D9-49E3-820B-AA2527DFC10B}" presName="compositeNode" presStyleCnt="0">
        <dgm:presLayoutVars>
          <dgm:bulletEnabled val="1"/>
        </dgm:presLayoutVars>
      </dgm:prSet>
      <dgm:spPr/>
    </dgm:pt>
    <dgm:pt modelId="{994D2A61-AA0C-4AD4-A96C-E4820D236CB4}" type="pres">
      <dgm:prSet presAssocID="{D454D031-11D9-49E3-820B-AA2527DFC10B}" presName="bgRect" presStyleLbl="bgAccFollowNode1" presStyleIdx="1" presStyleCnt="3"/>
      <dgm:spPr/>
    </dgm:pt>
    <dgm:pt modelId="{2E1B326A-C4C5-491A-9B81-2369E9164D20}" type="pres">
      <dgm:prSet presAssocID="{E7738A10-7F58-4485-9CD1-B104E620AB80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1C2A4160-D926-418A-B6F8-4E2CA596DAB7}" type="pres">
      <dgm:prSet presAssocID="{D454D031-11D9-49E3-820B-AA2527DFC10B}" presName="bottomLine" presStyleLbl="alignNode1" presStyleIdx="3" presStyleCnt="6">
        <dgm:presLayoutVars/>
      </dgm:prSet>
      <dgm:spPr/>
    </dgm:pt>
    <dgm:pt modelId="{2D938D59-2039-4463-AE86-E0AB3F99C1CF}" type="pres">
      <dgm:prSet presAssocID="{D454D031-11D9-49E3-820B-AA2527DFC10B}" presName="nodeText" presStyleLbl="bgAccFollowNode1" presStyleIdx="1" presStyleCnt="3">
        <dgm:presLayoutVars>
          <dgm:bulletEnabled val="1"/>
        </dgm:presLayoutVars>
      </dgm:prSet>
      <dgm:spPr/>
    </dgm:pt>
    <dgm:pt modelId="{9B0639D3-CD6E-4063-A1ED-48E6CB6DD5DB}" type="pres">
      <dgm:prSet presAssocID="{E7738A10-7F58-4485-9CD1-B104E620AB80}" presName="sibTrans" presStyleCnt="0"/>
      <dgm:spPr/>
    </dgm:pt>
    <dgm:pt modelId="{97FD8756-7A3F-4B14-9266-FC46A715E321}" type="pres">
      <dgm:prSet presAssocID="{79B1AA64-F022-4CD5-B4D3-CD804CF10AD0}" presName="compositeNode" presStyleCnt="0">
        <dgm:presLayoutVars>
          <dgm:bulletEnabled val="1"/>
        </dgm:presLayoutVars>
      </dgm:prSet>
      <dgm:spPr/>
    </dgm:pt>
    <dgm:pt modelId="{25544A8F-BE6B-458B-A67B-017F1607DCC0}" type="pres">
      <dgm:prSet presAssocID="{79B1AA64-F022-4CD5-B4D3-CD804CF10AD0}" presName="bgRect" presStyleLbl="bgAccFollowNode1" presStyleIdx="2" presStyleCnt="3"/>
      <dgm:spPr/>
    </dgm:pt>
    <dgm:pt modelId="{2B9106EE-7F4F-407E-99E0-07EE2393D886}" type="pres">
      <dgm:prSet presAssocID="{15AEED1C-24AA-424D-BA71-9FEDFCF90729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2CD86479-F283-4362-85DC-AC8358337A13}" type="pres">
      <dgm:prSet presAssocID="{79B1AA64-F022-4CD5-B4D3-CD804CF10AD0}" presName="bottomLine" presStyleLbl="alignNode1" presStyleIdx="5" presStyleCnt="6">
        <dgm:presLayoutVars/>
      </dgm:prSet>
      <dgm:spPr/>
    </dgm:pt>
    <dgm:pt modelId="{049394C2-43C5-467D-AB42-5D06A797310A}" type="pres">
      <dgm:prSet presAssocID="{79B1AA64-F022-4CD5-B4D3-CD804CF10AD0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184AE60C-61F6-4BF2-B7D0-0AA188FB60BE}" type="presOf" srcId="{C1C795F1-5E9C-4895-A565-A51BCECAA716}" destId="{4429D026-70AA-4F58-8D84-9D61C066A91C}" srcOrd="0" destOrd="0" presId="urn:microsoft.com/office/officeart/2016/7/layout/BasicLinearProcessNumbered"/>
    <dgm:cxn modelId="{38561520-36CB-40EE-85C6-4625DE96F14D}" type="presOf" srcId="{E7738A10-7F58-4485-9CD1-B104E620AB80}" destId="{2E1B326A-C4C5-491A-9B81-2369E9164D20}" srcOrd="0" destOrd="0" presId="urn:microsoft.com/office/officeart/2016/7/layout/BasicLinearProcessNumbered"/>
    <dgm:cxn modelId="{AA848D21-28FE-4C9A-8340-44B8D232CA0A}" type="presOf" srcId="{D454D031-11D9-49E3-820B-AA2527DFC10B}" destId="{2D938D59-2039-4463-AE86-E0AB3F99C1CF}" srcOrd="1" destOrd="0" presId="urn:microsoft.com/office/officeart/2016/7/layout/BasicLinearProcessNumbered"/>
    <dgm:cxn modelId="{24595E33-9945-432A-B4B7-D4BA1B23C66F}" type="presOf" srcId="{79B1AA64-F022-4CD5-B4D3-CD804CF10AD0}" destId="{25544A8F-BE6B-458B-A67B-017F1607DCC0}" srcOrd="0" destOrd="0" presId="urn:microsoft.com/office/officeart/2016/7/layout/BasicLinearProcessNumbered"/>
    <dgm:cxn modelId="{EBA6D940-E5E2-438A-A232-A30538D7543B}" type="presOf" srcId="{C1C795F1-5E9C-4895-A565-A51BCECAA716}" destId="{AC9FA936-2AC7-4117-AB20-AC39BE64A479}" srcOrd="1" destOrd="0" presId="urn:microsoft.com/office/officeart/2016/7/layout/BasicLinearProcessNumbered"/>
    <dgm:cxn modelId="{FD3E8F43-AF90-42A9-9961-899B2EA2E0FD}" type="presOf" srcId="{79B1AA64-F022-4CD5-B4D3-CD804CF10AD0}" destId="{049394C2-43C5-467D-AB42-5D06A797310A}" srcOrd="1" destOrd="0" presId="urn:microsoft.com/office/officeart/2016/7/layout/BasicLinearProcessNumbered"/>
    <dgm:cxn modelId="{4E18B549-D041-46C2-AC6A-60821C257EDB}" type="presOf" srcId="{D454D031-11D9-49E3-820B-AA2527DFC10B}" destId="{994D2A61-AA0C-4AD4-A96C-E4820D236CB4}" srcOrd="0" destOrd="0" presId="urn:microsoft.com/office/officeart/2016/7/layout/BasicLinearProcessNumbered"/>
    <dgm:cxn modelId="{99CA088C-0A1F-4E26-A9E8-B4DEB2DC9D48}" srcId="{57A86C1D-21BF-4994-A021-F72FF8D37C4F}" destId="{79B1AA64-F022-4CD5-B4D3-CD804CF10AD0}" srcOrd="2" destOrd="0" parTransId="{0A4AC4D8-6A5D-4C8C-A85C-849614367600}" sibTransId="{15AEED1C-24AA-424D-BA71-9FEDFCF90729}"/>
    <dgm:cxn modelId="{5C62F9A8-ED8D-4921-BCD5-5128C6D32EA0}" type="presOf" srcId="{57A86C1D-21BF-4994-A021-F72FF8D37C4F}" destId="{07753865-00F2-49A1-AD73-5AC840D91E4D}" srcOrd="0" destOrd="0" presId="urn:microsoft.com/office/officeart/2016/7/layout/BasicLinearProcessNumbered"/>
    <dgm:cxn modelId="{E56E1EB6-C8B5-4F37-B172-6EFB60C97AFF}" srcId="{57A86C1D-21BF-4994-A021-F72FF8D37C4F}" destId="{C1C795F1-5E9C-4895-A565-A51BCECAA716}" srcOrd="0" destOrd="0" parTransId="{B1607013-AD1F-4C9C-9F30-953586C9127F}" sibTransId="{0069F3FA-946C-49A7-BE56-66AA4AE0655D}"/>
    <dgm:cxn modelId="{C4F974C5-F043-4B19-8B50-BA829C481921}" type="presOf" srcId="{15AEED1C-24AA-424D-BA71-9FEDFCF90729}" destId="{2B9106EE-7F4F-407E-99E0-07EE2393D886}" srcOrd="0" destOrd="0" presId="urn:microsoft.com/office/officeart/2016/7/layout/BasicLinearProcessNumbered"/>
    <dgm:cxn modelId="{6D4C84DA-401F-4125-909B-04982489D1ED}" type="presOf" srcId="{0069F3FA-946C-49A7-BE56-66AA4AE0655D}" destId="{85C6263C-359E-4A42-AF92-AC50AE689E74}" srcOrd="0" destOrd="0" presId="urn:microsoft.com/office/officeart/2016/7/layout/BasicLinearProcessNumbered"/>
    <dgm:cxn modelId="{77041CE8-F8BD-42B3-8D9D-8E1263DBB9EB}" srcId="{57A86C1D-21BF-4994-A021-F72FF8D37C4F}" destId="{D454D031-11D9-49E3-820B-AA2527DFC10B}" srcOrd="1" destOrd="0" parTransId="{03324BC5-17E9-4592-9B78-6FABA91E423B}" sibTransId="{E7738A10-7F58-4485-9CD1-B104E620AB80}"/>
    <dgm:cxn modelId="{829CC78D-5352-4712-9EF3-64E6172E3CF6}" type="presParOf" srcId="{07753865-00F2-49A1-AD73-5AC840D91E4D}" destId="{60524418-06BB-4E09-8CCC-CA464F46453A}" srcOrd="0" destOrd="0" presId="urn:microsoft.com/office/officeart/2016/7/layout/BasicLinearProcessNumbered"/>
    <dgm:cxn modelId="{D2B1799B-4E1F-43ED-8693-EC98856B06D6}" type="presParOf" srcId="{60524418-06BB-4E09-8CCC-CA464F46453A}" destId="{4429D026-70AA-4F58-8D84-9D61C066A91C}" srcOrd="0" destOrd="0" presId="urn:microsoft.com/office/officeart/2016/7/layout/BasicLinearProcessNumbered"/>
    <dgm:cxn modelId="{D398ACF3-B418-4D0D-8028-9272B559A79A}" type="presParOf" srcId="{60524418-06BB-4E09-8CCC-CA464F46453A}" destId="{85C6263C-359E-4A42-AF92-AC50AE689E74}" srcOrd="1" destOrd="0" presId="urn:microsoft.com/office/officeart/2016/7/layout/BasicLinearProcessNumbered"/>
    <dgm:cxn modelId="{0F273887-3BDC-496B-A1D3-9D444DC75512}" type="presParOf" srcId="{60524418-06BB-4E09-8CCC-CA464F46453A}" destId="{2DD60A58-97E0-4E20-9C55-E38533385B58}" srcOrd="2" destOrd="0" presId="urn:microsoft.com/office/officeart/2016/7/layout/BasicLinearProcessNumbered"/>
    <dgm:cxn modelId="{A62598FE-C224-4C57-8EBB-8CFFA2207C4F}" type="presParOf" srcId="{60524418-06BB-4E09-8CCC-CA464F46453A}" destId="{AC9FA936-2AC7-4117-AB20-AC39BE64A479}" srcOrd="3" destOrd="0" presId="urn:microsoft.com/office/officeart/2016/7/layout/BasicLinearProcessNumbered"/>
    <dgm:cxn modelId="{B0FD2805-7A1E-4B7D-BD2F-C2238EF78A5D}" type="presParOf" srcId="{07753865-00F2-49A1-AD73-5AC840D91E4D}" destId="{358B5D1E-B81F-487E-B0CD-DAF3D89F2132}" srcOrd="1" destOrd="0" presId="urn:microsoft.com/office/officeart/2016/7/layout/BasicLinearProcessNumbered"/>
    <dgm:cxn modelId="{98894291-7C7A-484B-82C5-F4C1FC7E1B9B}" type="presParOf" srcId="{07753865-00F2-49A1-AD73-5AC840D91E4D}" destId="{37AFD4D7-A66B-40A1-8811-FA98FBE95C73}" srcOrd="2" destOrd="0" presId="urn:microsoft.com/office/officeart/2016/7/layout/BasicLinearProcessNumbered"/>
    <dgm:cxn modelId="{75C54156-0F6C-4514-AF26-D0CC3590D96E}" type="presParOf" srcId="{37AFD4D7-A66B-40A1-8811-FA98FBE95C73}" destId="{994D2A61-AA0C-4AD4-A96C-E4820D236CB4}" srcOrd="0" destOrd="0" presId="urn:microsoft.com/office/officeart/2016/7/layout/BasicLinearProcessNumbered"/>
    <dgm:cxn modelId="{5B2BEF3A-3772-48AA-9679-0D514EC5C0C2}" type="presParOf" srcId="{37AFD4D7-A66B-40A1-8811-FA98FBE95C73}" destId="{2E1B326A-C4C5-491A-9B81-2369E9164D20}" srcOrd="1" destOrd="0" presId="urn:microsoft.com/office/officeart/2016/7/layout/BasicLinearProcessNumbered"/>
    <dgm:cxn modelId="{12BD7071-6BDA-44B3-B724-878AF52CCCF1}" type="presParOf" srcId="{37AFD4D7-A66B-40A1-8811-FA98FBE95C73}" destId="{1C2A4160-D926-418A-B6F8-4E2CA596DAB7}" srcOrd="2" destOrd="0" presId="urn:microsoft.com/office/officeart/2016/7/layout/BasicLinearProcessNumbered"/>
    <dgm:cxn modelId="{98F0BC1B-0D71-4E13-B01F-83F5AF577043}" type="presParOf" srcId="{37AFD4D7-A66B-40A1-8811-FA98FBE95C73}" destId="{2D938D59-2039-4463-AE86-E0AB3F99C1CF}" srcOrd="3" destOrd="0" presId="urn:microsoft.com/office/officeart/2016/7/layout/BasicLinearProcessNumbered"/>
    <dgm:cxn modelId="{21FEB7FA-7D50-4132-83A3-0EDB6AF26D58}" type="presParOf" srcId="{07753865-00F2-49A1-AD73-5AC840D91E4D}" destId="{9B0639D3-CD6E-4063-A1ED-48E6CB6DD5DB}" srcOrd="3" destOrd="0" presId="urn:microsoft.com/office/officeart/2016/7/layout/BasicLinearProcessNumbered"/>
    <dgm:cxn modelId="{AFFE5F54-403C-444D-9779-FE59A5F3D5CB}" type="presParOf" srcId="{07753865-00F2-49A1-AD73-5AC840D91E4D}" destId="{97FD8756-7A3F-4B14-9266-FC46A715E321}" srcOrd="4" destOrd="0" presId="urn:microsoft.com/office/officeart/2016/7/layout/BasicLinearProcessNumbered"/>
    <dgm:cxn modelId="{54D97507-D81F-4B61-AB73-3C00D316AB42}" type="presParOf" srcId="{97FD8756-7A3F-4B14-9266-FC46A715E321}" destId="{25544A8F-BE6B-458B-A67B-017F1607DCC0}" srcOrd="0" destOrd="0" presId="urn:microsoft.com/office/officeart/2016/7/layout/BasicLinearProcessNumbered"/>
    <dgm:cxn modelId="{28F7B0C5-B7C4-40AE-9B35-2B76E5F0147E}" type="presParOf" srcId="{97FD8756-7A3F-4B14-9266-FC46A715E321}" destId="{2B9106EE-7F4F-407E-99E0-07EE2393D886}" srcOrd="1" destOrd="0" presId="urn:microsoft.com/office/officeart/2016/7/layout/BasicLinearProcessNumbered"/>
    <dgm:cxn modelId="{A16CC20F-C74D-4AB0-BCB5-F398177DA054}" type="presParOf" srcId="{97FD8756-7A3F-4B14-9266-FC46A715E321}" destId="{2CD86479-F283-4362-85DC-AC8358337A13}" srcOrd="2" destOrd="0" presId="urn:microsoft.com/office/officeart/2016/7/layout/BasicLinearProcessNumbered"/>
    <dgm:cxn modelId="{08E37A27-5BC6-49FA-9409-854FE012E835}" type="presParOf" srcId="{97FD8756-7A3F-4B14-9266-FC46A715E321}" destId="{049394C2-43C5-467D-AB42-5D06A797310A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E8DBE6F-4538-4EC5-87B5-E455966C667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F7E7F4-EC52-41E1-ACEA-0A67747DD44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Technology as a powerful tool for enhancing teaching and learning</a:t>
          </a:r>
          <a:endParaRPr lang="en-US"/>
        </a:p>
      </dgm:t>
    </dgm:pt>
    <dgm:pt modelId="{AAF77E5B-B280-4009-A74D-BDC2AF54BDCB}" type="parTrans" cxnId="{E16E3449-C085-4A4A-A60F-622399729B91}">
      <dgm:prSet/>
      <dgm:spPr/>
      <dgm:t>
        <a:bodyPr/>
        <a:lstStyle/>
        <a:p>
          <a:endParaRPr lang="en-US"/>
        </a:p>
      </dgm:t>
    </dgm:pt>
    <dgm:pt modelId="{9801C638-3F3D-4B0A-B892-2EE1968AB765}" type="sibTrans" cxnId="{E16E3449-C085-4A4A-A60F-622399729B91}">
      <dgm:prSet/>
      <dgm:spPr/>
      <dgm:t>
        <a:bodyPr/>
        <a:lstStyle/>
        <a:p>
          <a:endParaRPr lang="en-US"/>
        </a:p>
      </dgm:t>
    </dgm:pt>
    <dgm:pt modelId="{4D516DC2-39DD-432C-BDF0-DBDAA4B2061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Embracing innovation and continuous improvement</a:t>
          </a:r>
          <a:endParaRPr lang="en-US"/>
        </a:p>
      </dgm:t>
    </dgm:pt>
    <dgm:pt modelId="{CA914375-83EB-4F1A-877B-4B594B6BE554}" type="parTrans" cxnId="{2969CDEE-3F56-4CE8-AE62-5E7D815AFD29}">
      <dgm:prSet/>
      <dgm:spPr/>
      <dgm:t>
        <a:bodyPr/>
        <a:lstStyle/>
        <a:p>
          <a:endParaRPr lang="en-US"/>
        </a:p>
      </dgm:t>
    </dgm:pt>
    <dgm:pt modelId="{25959FBF-33F4-4740-AAB6-C02BFB669B2E}" type="sibTrans" cxnId="{2969CDEE-3F56-4CE8-AE62-5E7D815AFD29}">
      <dgm:prSet/>
      <dgm:spPr/>
      <dgm:t>
        <a:bodyPr/>
        <a:lstStyle/>
        <a:p>
          <a:endParaRPr lang="en-US"/>
        </a:p>
      </dgm:t>
    </dgm:pt>
    <dgm:pt modelId="{50845129-83FB-4BA3-B882-9124FBA597A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Empowering students to thrive in a digital age</a:t>
          </a:r>
          <a:endParaRPr lang="en-US"/>
        </a:p>
      </dgm:t>
    </dgm:pt>
    <dgm:pt modelId="{8BB4E14A-3CD3-4BFD-80F4-9118F6C0B7B6}" type="parTrans" cxnId="{141AE5A6-8308-465F-8BE9-14D2A9EE9B9C}">
      <dgm:prSet/>
      <dgm:spPr/>
      <dgm:t>
        <a:bodyPr/>
        <a:lstStyle/>
        <a:p>
          <a:endParaRPr lang="en-US"/>
        </a:p>
      </dgm:t>
    </dgm:pt>
    <dgm:pt modelId="{08C36E07-F6D4-41BE-9FE8-394866F63479}" type="sibTrans" cxnId="{141AE5A6-8308-465F-8BE9-14D2A9EE9B9C}">
      <dgm:prSet/>
      <dgm:spPr/>
      <dgm:t>
        <a:bodyPr/>
        <a:lstStyle/>
        <a:p>
          <a:endParaRPr lang="en-US"/>
        </a:p>
      </dgm:t>
    </dgm:pt>
    <dgm:pt modelId="{CDDDB6DF-BCC1-4C50-A937-2E1211892CED}" type="pres">
      <dgm:prSet presAssocID="{AE8DBE6F-4538-4EC5-87B5-E455966C6672}" presName="root" presStyleCnt="0">
        <dgm:presLayoutVars>
          <dgm:dir/>
          <dgm:resizeHandles val="exact"/>
        </dgm:presLayoutVars>
      </dgm:prSet>
      <dgm:spPr/>
    </dgm:pt>
    <dgm:pt modelId="{CCA8B17D-544A-4CDB-BD80-651B5E7AD677}" type="pres">
      <dgm:prSet presAssocID="{69F7E7F4-EC52-41E1-ACEA-0A67747DD443}" presName="compNode" presStyleCnt="0"/>
      <dgm:spPr/>
    </dgm:pt>
    <dgm:pt modelId="{6A1C0A99-C3DA-4F69-BD72-543965045BCF}" type="pres">
      <dgm:prSet presAssocID="{69F7E7F4-EC52-41E1-ACEA-0A67747DD443}" presName="bgRect" presStyleLbl="bgShp" presStyleIdx="0" presStyleCnt="3"/>
      <dgm:spPr/>
    </dgm:pt>
    <dgm:pt modelId="{67FF29FD-9F13-4A37-BE74-10F1349C5D77}" type="pres">
      <dgm:prSet presAssocID="{69F7E7F4-EC52-41E1-ACEA-0A67747DD44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18745D48-4363-40C1-BCA8-719C6560B2D9}" type="pres">
      <dgm:prSet presAssocID="{69F7E7F4-EC52-41E1-ACEA-0A67747DD443}" presName="spaceRect" presStyleCnt="0"/>
      <dgm:spPr/>
    </dgm:pt>
    <dgm:pt modelId="{02F56909-FD33-4679-82C8-9949E0BDB071}" type="pres">
      <dgm:prSet presAssocID="{69F7E7F4-EC52-41E1-ACEA-0A67747DD443}" presName="parTx" presStyleLbl="revTx" presStyleIdx="0" presStyleCnt="3">
        <dgm:presLayoutVars>
          <dgm:chMax val="0"/>
          <dgm:chPref val="0"/>
        </dgm:presLayoutVars>
      </dgm:prSet>
      <dgm:spPr/>
    </dgm:pt>
    <dgm:pt modelId="{9C091306-5D66-42EA-81F0-AD052476ACD6}" type="pres">
      <dgm:prSet presAssocID="{9801C638-3F3D-4B0A-B892-2EE1968AB765}" presName="sibTrans" presStyleCnt="0"/>
      <dgm:spPr/>
    </dgm:pt>
    <dgm:pt modelId="{913C736F-6B62-4E95-AFAB-797240CCB96F}" type="pres">
      <dgm:prSet presAssocID="{4D516DC2-39DD-432C-BDF0-DBDAA4B20616}" presName="compNode" presStyleCnt="0"/>
      <dgm:spPr/>
    </dgm:pt>
    <dgm:pt modelId="{9070C1EA-3369-4CFA-B9C8-4F38F249E356}" type="pres">
      <dgm:prSet presAssocID="{4D516DC2-39DD-432C-BDF0-DBDAA4B20616}" presName="bgRect" presStyleLbl="bgShp" presStyleIdx="1" presStyleCnt="3"/>
      <dgm:spPr/>
    </dgm:pt>
    <dgm:pt modelId="{DBCDC47C-DC7E-485E-81F1-0C26FF6FE59D}" type="pres">
      <dgm:prSet presAssocID="{4D516DC2-39DD-432C-BDF0-DBDAA4B2061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424F4319-292E-4E98-9434-6523C3C3465D}" type="pres">
      <dgm:prSet presAssocID="{4D516DC2-39DD-432C-BDF0-DBDAA4B20616}" presName="spaceRect" presStyleCnt="0"/>
      <dgm:spPr/>
    </dgm:pt>
    <dgm:pt modelId="{F25EAE85-D36E-4D49-9A0E-7E742863F790}" type="pres">
      <dgm:prSet presAssocID="{4D516DC2-39DD-432C-BDF0-DBDAA4B20616}" presName="parTx" presStyleLbl="revTx" presStyleIdx="1" presStyleCnt="3">
        <dgm:presLayoutVars>
          <dgm:chMax val="0"/>
          <dgm:chPref val="0"/>
        </dgm:presLayoutVars>
      </dgm:prSet>
      <dgm:spPr/>
    </dgm:pt>
    <dgm:pt modelId="{320899BE-3722-49B8-9FA4-04893E2D6A8D}" type="pres">
      <dgm:prSet presAssocID="{25959FBF-33F4-4740-AAB6-C02BFB669B2E}" presName="sibTrans" presStyleCnt="0"/>
      <dgm:spPr/>
    </dgm:pt>
    <dgm:pt modelId="{E5DAB11D-0CA9-4B38-9CB9-16C8DEC07790}" type="pres">
      <dgm:prSet presAssocID="{50845129-83FB-4BA3-B882-9124FBA597AE}" presName="compNode" presStyleCnt="0"/>
      <dgm:spPr/>
    </dgm:pt>
    <dgm:pt modelId="{4795EEAB-77DE-4015-87AD-0BA1766E80A9}" type="pres">
      <dgm:prSet presAssocID="{50845129-83FB-4BA3-B882-9124FBA597AE}" presName="bgRect" presStyleLbl="bgShp" presStyleIdx="2" presStyleCnt="3"/>
      <dgm:spPr/>
    </dgm:pt>
    <dgm:pt modelId="{9BCB3A9D-42BC-4182-9A6B-C74D942F82E2}" type="pres">
      <dgm:prSet presAssocID="{50845129-83FB-4BA3-B882-9124FBA597A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ACC58B79-5EB1-45D3-97EB-13CF0BCAE162}" type="pres">
      <dgm:prSet presAssocID="{50845129-83FB-4BA3-B882-9124FBA597AE}" presName="spaceRect" presStyleCnt="0"/>
      <dgm:spPr/>
    </dgm:pt>
    <dgm:pt modelId="{0A31286A-B779-4739-9477-8B489F4920ED}" type="pres">
      <dgm:prSet presAssocID="{50845129-83FB-4BA3-B882-9124FBA597A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A343B1C-6D63-434D-BB85-B7251112BA96}" type="presOf" srcId="{50845129-83FB-4BA3-B882-9124FBA597AE}" destId="{0A31286A-B779-4739-9477-8B489F4920ED}" srcOrd="0" destOrd="0" presId="urn:microsoft.com/office/officeart/2018/2/layout/IconVerticalSolidList"/>
    <dgm:cxn modelId="{E16E3449-C085-4A4A-A60F-622399729B91}" srcId="{AE8DBE6F-4538-4EC5-87B5-E455966C6672}" destId="{69F7E7F4-EC52-41E1-ACEA-0A67747DD443}" srcOrd="0" destOrd="0" parTransId="{AAF77E5B-B280-4009-A74D-BDC2AF54BDCB}" sibTransId="{9801C638-3F3D-4B0A-B892-2EE1968AB765}"/>
    <dgm:cxn modelId="{4798F97E-0AEB-4185-AE2E-53E9E753D8E7}" type="presOf" srcId="{AE8DBE6F-4538-4EC5-87B5-E455966C6672}" destId="{CDDDB6DF-BCC1-4C50-A937-2E1211892CED}" srcOrd="0" destOrd="0" presId="urn:microsoft.com/office/officeart/2018/2/layout/IconVerticalSolidList"/>
    <dgm:cxn modelId="{141AE5A6-8308-465F-8BE9-14D2A9EE9B9C}" srcId="{AE8DBE6F-4538-4EC5-87B5-E455966C6672}" destId="{50845129-83FB-4BA3-B882-9124FBA597AE}" srcOrd="2" destOrd="0" parTransId="{8BB4E14A-3CD3-4BFD-80F4-9118F6C0B7B6}" sibTransId="{08C36E07-F6D4-41BE-9FE8-394866F63479}"/>
    <dgm:cxn modelId="{72BE56EA-E6B9-435E-B12D-ADB3CE0734C8}" type="presOf" srcId="{69F7E7F4-EC52-41E1-ACEA-0A67747DD443}" destId="{02F56909-FD33-4679-82C8-9949E0BDB071}" srcOrd="0" destOrd="0" presId="urn:microsoft.com/office/officeart/2018/2/layout/IconVerticalSolidList"/>
    <dgm:cxn modelId="{2969CDEE-3F56-4CE8-AE62-5E7D815AFD29}" srcId="{AE8DBE6F-4538-4EC5-87B5-E455966C6672}" destId="{4D516DC2-39DD-432C-BDF0-DBDAA4B20616}" srcOrd="1" destOrd="0" parTransId="{CA914375-83EB-4F1A-877B-4B594B6BE554}" sibTransId="{25959FBF-33F4-4740-AAB6-C02BFB669B2E}"/>
    <dgm:cxn modelId="{1CA12CF9-3B76-4CF5-A8A3-3C69AF6E0CA7}" type="presOf" srcId="{4D516DC2-39DD-432C-BDF0-DBDAA4B20616}" destId="{F25EAE85-D36E-4D49-9A0E-7E742863F790}" srcOrd="0" destOrd="0" presId="urn:microsoft.com/office/officeart/2018/2/layout/IconVerticalSolidList"/>
    <dgm:cxn modelId="{2A30E2AF-17A7-4D53-8A73-CF1737E9E30F}" type="presParOf" srcId="{CDDDB6DF-BCC1-4C50-A937-2E1211892CED}" destId="{CCA8B17D-544A-4CDB-BD80-651B5E7AD677}" srcOrd="0" destOrd="0" presId="urn:microsoft.com/office/officeart/2018/2/layout/IconVerticalSolidList"/>
    <dgm:cxn modelId="{B24693DC-4066-4799-97DA-B5A496531AE3}" type="presParOf" srcId="{CCA8B17D-544A-4CDB-BD80-651B5E7AD677}" destId="{6A1C0A99-C3DA-4F69-BD72-543965045BCF}" srcOrd="0" destOrd="0" presId="urn:microsoft.com/office/officeart/2018/2/layout/IconVerticalSolidList"/>
    <dgm:cxn modelId="{B6EB571A-6112-4910-8F46-1F540E16A5CB}" type="presParOf" srcId="{CCA8B17D-544A-4CDB-BD80-651B5E7AD677}" destId="{67FF29FD-9F13-4A37-BE74-10F1349C5D77}" srcOrd="1" destOrd="0" presId="urn:microsoft.com/office/officeart/2018/2/layout/IconVerticalSolidList"/>
    <dgm:cxn modelId="{2EC78928-A2CE-42FF-8642-40AA9D260351}" type="presParOf" srcId="{CCA8B17D-544A-4CDB-BD80-651B5E7AD677}" destId="{18745D48-4363-40C1-BCA8-719C6560B2D9}" srcOrd="2" destOrd="0" presId="urn:microsoft.com/office/officeart/2018/2/layout/IconVerticalSolidList"/>
    <dgm:cxn modelId="{D35560D7-094D-4975-AD33-36F429CC976C}" type="presParOf" srcId="{CCA8B17D-544A-4CDB-BD80-651B5E7AD677}" destId="{02F56909-FD33-4679-82C8-9949E0BDB071}" srcOrd="3" destOrd="0" presId="urn:microsoft.com/office/officeart/2018/2/layout/IconVerticalSolidList"/>
    <dgm:cxn modelId="{39D2DBB4-5973-429F-8C71-B57453981A66}" type="presParOf" srcId="{CDDDB6DF-BCC1-4C50-A937-2E1211892CED}" destId="{9C091306-5D66-42EA-81F0-AD052476ACD6}" srcOrd="1" destOrd="0" presId="urn:microsoft.com/office/officeart/2018/2/layout/IconVerticalSolidList"/>
    <dgm:cxn modelId="{E2FBBA3F-3A03-465D-94FE-04C8F9A767ED}" type="presParOf" srcId="{CDDDB6DF-BCC1-4C50-A937-2E1211892CED}" destId="{913C736F-6B62-4E95-AFAB-797240CCB96F}" srcOrd="2" destOrd="0" presId="urn:microsoft.com/office/officeart/2018/2/layout/IconVerticalSolidList"/>
    <dgm:cxn modelId="{C5F23271-9082-4609-8BFC-35964195BC8C}" type="presParOf" srcId="{913C736F-6B62-4E95-AFAB-797240CCB96F}" destId="{9070C1EA-3369-4CFA-B9C8-4F38F249E356}" srcOrd="0" destOrd="0" presId="urn:microsoft.com/office/officeart/2018/2/layout/IconVerticalSolidList"/>
    <dgm:cxn modelId="{0812A577-2DAE-47F1-9FFD-993AB11CD3A9}" type="presParOf" srcId="{913C736F-6B62-4E95-AFAB-797240CCB96F}" destId="{DBCDC47C-DC7E-485E-81F1-0C26FF6FE59D}" srcOrd="1" destOrd="0" presId="urn:microsoft.com/office/officeart/2018/2/layout/IconVerticalSolidList"/>
    <dgm:cxn modelId="{E2BD8C60-5829-4F7C-8650-7960C858B0B1}" type="presParOf" srcId="{913C736F-6B62-4E95-AFAB-797240CCB96F}" destId="{424F4319-292E-4E98-9434-6523C3C3465D}" srcOrd="2" destOrd="0" presId="urn:microsoft.com/office/officeart/2018/2/layout/IconVerticalSolidList"/>
    <dgm:cxn modelId="{3C8F7B5F-CBBE-4E39-B39B-EE6547BF9110}" type="presParOf" srcId="{913C736F-6B62-4E95-AFAB-797240CCB96F}" destId="{F25EAE85-D36E-4D49-9A0E-7E742863F790}" srcOrd="3" destOrd="0" presId="urn:microsoft.com/office/officeart/2018/2/layout/IconVerticalSolidList"/>
    <dgm:cxn modelId="{27EBC984-0A28-41BA-AE90-A7DA2EDFA469}" type="presParOf" srcId="{CDDDB6DF-BCC1-4C50-A937-2E1211892CED}" destId="{320899BE-3722-49B8-9FA4-04893E2D6A8D}" srcOrd="3" destOrd="0" presId="urn:microsoft.com/office/officeart/2018/2/layout/IconVerticalSolidList"/>
    <dgm:cxn modelId="{5D7E06AD-BCD6-4875-8245-28AFF2D8233A}" type="presParOf" srcId="{CDDDB6DF-BCC1-4C50-A937-2E1211892CED}" destId="{E5DAB11D-0CA9-4B38-9CB9-16C8DEC07790}" srcOrd="4" destOrd="0" presId="urn:microsoft.com/office/officeart/2018/2/layout/IconVerticalSolidList"/>
    <dgm:cxn modelId="{5A7FCA7C-0A24-47CC-A392-66D026C41E44}" type="presParOf" srcId="{E5DAB11D-0CA9-4B38-9CB9-16C8DEC07790}" destId="{4795EEAB-77DE-4015-87AD-0BA1766E80A9}" srcOrd="0" destOrd="0" presId="urn:microsoft.com/office/officeart/2018/2/layout/IconVerticalSolidList"/>
    <dgm:cxn modelId="{3F705547-3FDB-4103-89D9-5ABBEE4173B1}" type="presParOf" srcId="{E5DAB11D-0CA9-4B38-9CB9-16C8DEC07790}" destId="{9BCB3A9D-42BC-4182-9A6B-C74D942F82E2}" srcOrd="1" destOrd="0" presId="urn:microsoft.com/office/officeart/2018/2/layout/IconVerticalSolidList"/>
    <dgm:cxn modelId="{AB4A1FE9-1EAF-4890-95E6-41F397CF6F86}" type="presParOf" srcId="{E5DAB11D-0CA9-4B38-9CB9-16C8DEC07790}" destId="{ACC58B79-5EB1-45D3-97EB-13CF0BCAE162}" srcOrd="2" destOrd="0" presId="urn:microsoft.com/office/officeart/2018/2/layout/IconVerticalSolidList"/>
    <dgm:cxn modelId="{E3704E25-B98D-4CE7-9977-B9B158618BB0}" type="presParOf" srcId="{E5DAB11D-0CA9-4B38-9CB9-16C8DEC07790}" destId="{0A31286A-B779-4739-9477-8B489F4920E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26C281-BCA8-4FF0-802D-468E5C9D9ECD}">
      <dsp:nvSpPr>
        <dsp:cNvPr id="0" name=""/>
        <dsp:cNvSpPr/>
      </dsp:nvSpPr>
      <dsp:spPr>
        <a:xfrm>
          <a:off x="0" y="518"/>
          <a:ext cx="6708960" cy="12132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FFE5EE-5E2F-4EDC-9C9E-080691EA4897}">
      <dsp:nvSpPr>
        <dsp:cNvPr id="0" name=""/>
        <dsp:cNvSpPr/>
      </dsp:nvSpPr>
      <dsp:spPr>
        <a:xfrm>
          <a:off x="366999" y="273493"/>
          <a:ext cx="667272" cy="6672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BAF02F-45E4-4090-9F76-1536A8E8A85F}">
      <dsp:nvSpPr>
        <dsp:cNvPr id="0" name=""/>
        <dsp:cNvSpPr/>
      </dsp:nvSpPr>
      <dsp:spPr>
        <a:xfrm>
          <a:off x="1401272" y="518"/>
          <a:ext cx="5307687" cy="1213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399" tIns="128399" rIns="128399" bIns="12839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/>
            <a:t>Interactive whiteboards, educational software, and online quizzes </a:t>
          </a:r>
          <a:endParaRPr lang="en-US" sz="2400" kern="1200"/>
        </a:p>
      </dsp:txBody>
      <dsp:txXfrm>
        <a:off x="1401272" y="518"/>
        <a:ext cx="5307687" cy="1213222"/>
      </dsp:txXfrm>
    </dsp:sp>
    <dsp:sp modelId="{2C33CE08-758F-4E04-9B5C-A521BA4C0AEB}">
      <dsp:nvSpPr>
        <dsp:cNvPr id="0" name=""/>
        <dsp:cNvSpPr/>
      </dsp:nvSpPr>
      <dsp:spPr>
        <a:xfrm>
          <a:off x="0" y="1517047"/>
          <a:ext cx="6708960" cy="12132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AFAE64-DB8D-4089-AA94-CFFCE142C1F3}">
      <dsp:nvSpPr>
        <dsp:cNvPr id="0" name=""/>
        <dsp:cNvSpPr/>
      </dsp:nvSpPr>
      <dsp:spPr>
        <a:xfrm>
          <a:off x="366999" y="1790022"/>
          <a:ext cx="667272" cy="6672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2E67C0-B634-4883-8982-C5573179833A}">
      <dsp:nvSpPr>
        <dsp:cNvPr id="0" name=""/>
        <dsp:cNvSpPr/>
      </dsp:nvSpPr>
      <dsp:spPr>
        <a:xfrm>
          <a:off x="1401272" y="1517047"/>
          <a:ext cx="5307687" cy="1213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399" tIns="128399" rIns="128399" bIns="12839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/>
            <a:t>Gamified learning experiences and virtual simulations </a:t>
          </a:r>
          <a:endParaRPr lang="en-US" sz="2400" kern="1200"/>
        </a:p>
      </dsp:txBody>
      <dsp:txXfrm>
        <a:off x="1401272" y="1517047"/>
        <a:ext cx="5307687" cy="1213222"/>
      </dsp:txXfrm>
    </dsp:sp>
    <dsp:sp modelId="{CDD0399A-A5A2-4603-89D9-CE4936F62CD0}">
      <dsp:nvSpPr>
        <dsp:cNvPr id="0" name=""/>
        <dsp:cNvSpPr/>
      </dsp:nvSpPr>
      <dsp:spPr>
        <a:xfrm>
          <a:off x="0" y="3033575"/>
          <a:ext cx="6708960" cy="12132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501A0A-BAC3-4924-B2BA-9B9222A4FC00}">
      <dsp:nvSpPr>
        <dsp:cNvPr id="0" name=""/>
        <dsp:cNvSpPr/>
      </dsp:nvSpPr>
      <dsp:spPr>
        <a:xfrm>
          <a:off x="366999" y="3306550"/>
          <a:ext cx="667272" cy="6672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CEFDC1-1297-4395-8F16-35C96AF1044E}">
      <dsp:nvSpPr>
        <dsp:cNvPr id="0" name=""/>
        <dsp:cNvSpPr/>
      </dsp:nvSpPr>
      <dsp:spPr>
        <a:xfrm>
          <a:off x="1401272" y="3033575"/>
          <a:ext cx="5307687" cy="1213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399" tIns="128399" rIns="128399" bIns="12839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/>
            <a:t>Increased student participation and collaboration </a:t>
          </a:r>
          <a:endParaRPr lang="en-US" sz="2400" kern="1200"/>
        </a:p>
      </dsp:txBody>
      <dsp:txXfrm>
        <a:off x="1401272" y="3033575"/>
        <a:ext cx="5307687" cy="12132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A5F331-EB47-414A-A799-B613C3422C47}">
      <dsp:nvSpPr>
        <dsp:cNvPr id="0" name=""/>
        <dsp:cNvSpPr/>
      </dsp:nvSpPr>
      <dsp:spPr>
        <a:xfrm>
          <a:off x="0" y="799098"/>
          <a:ext cx="1831676" cy="11631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1224B6-12B2-4F8C-AA21-737C13764EC1}">
      <dsp:nvSpPr>
        <dsp:cNvPr id="0" name=""/>
        <dsp:cNvSpPr/>
      </dsp:nvSpPr>
      <dsp:spPr>
        <a:xfrm>
          <a:off x="203519" y="992442"/>
          <a:ext cx="1831676" cy="11631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baseline="0"/>
            <a:t>Adaptive learning platforms and customized learning paths </a:t>
          </a:r>
          <a:endParaRPr lang="en-US" sz="1700" kern="1200"/>
        </a:p>
      </dsp:txBody>
      <dsp:txXfrm>
        <a:off x="237585" y="1026508"/>
        <a:ext cx="1763544" cy="1094982"/>
      </dsp:txXfrm>
    </dsp:sp>
    <dsp:sp modelId="{3D2D81A6-C2C4-45CA-8D27-2C3DA4C9601F}">
      <dsp:nvSpPr>
        <dsp:cNvPr id="0" name=""/>
        <dsp:cNvSpPr/>
      </dsp:nvSpPr>
      <dsp:spPr>
        <a:xfrm>
          <a:off x="2238715" y="799098"/>
          <a:ext cx="1831676" cy="11631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E680CF-EC0F-4975-8818-E5EF28F14A10}">
      <dsp:nvSpPr>
        <dsp:cNvPr id="0" name=""/>
        <dsp:cNvSpPr/>
      </dsp:nvSpPr>
      <dsp:spPr>
        <a:xfrm>
          <a:off x="2442234" y="992442"/>
          <a:ext cx="1831676" cy="11631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baseline="0"/>
            <a:t>Differentiated instruction and self-paced learning </a:t>
          </a:r>
          <a:endParaRPr lang="en-US" sz="1700" kern="1200"/>
        </a:p>
      </dsp:txBody>
      <dsp:txXfrm>
        <a:off x="2476300" y="1026508"/>
        <a:ext cx="1763544" cy="1094982"/>
      </dsp:txXfrm>
    </dsp:sp>
    <dsp:sp modelId="{69B53BEE-981C-4624-9EA0-6AFBE029F716}">
      <dsp:nvSpPr>
        <dsp:cNvPr id="0" name=""/>
        <dsp:cNvSpPr/>
      </dsp:nvSpPr>
      <dsp:spPr>
        <a:xfrm>
          <a:off x="4477430" y="799098"/>
          <a:ext cx="1831676" cy="11631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A820F4-DF6B-4B0C-BFEF-A5282494BFC6}">
      <dsp:nvSpPr>
        <dsp:cNvPr id="0" name=""/>
        <dsp:cNvSpPr/>
      </dsp:nvSpPr>
      <dsp:spPr>
        <a:xfrm>
          <a:off x="4680949" y="992442"/>
          <a:ext cx="1831676" cy="11631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baseline="0"/>
            <a:t>Catering to diverse learning styles and abilities </a:t>
          </a:r>
          <a:endParaRPr lang="en-US" sz="1700" kern="1200"/>
        </a:p>
      </dsp:txBody>
      <dsp:txXfrm>
        <a:off x="4715015" y="1026508"/>
        <a:ext cx="1763544" cy="10949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F4FDF6-2B9A-4DC7-AC80-70BAD9B083FB}">
      <dsp:nvSpPr>
        <dsp:cNvPr id="0" name=""/>
        <dsp:cNvSpPr/>
      </dsp:nvSpPr>
      <dsp:spPr>
        <a:xfrm>
          <a:off x="380489" y="0"/>
          <a:ext cx="5530735" cy="5530735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7DC830-D7D9-42A5-9BBD-C8A27E612080}">
      <dsp:nvSpPr>
        <dsp:cNvPr id="0" name=""/>
        <dsp:cNvSpPr/>
      </dsp:nvSpPr>
      <dsp:spPr>
        <a:xfrm>
          <a:off x="905909" y="525419"/>
          <a:ext cx="2156986" cy="215698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baseline="0"/>
            <a:t>Preparing Students for the Future </a:t>
          </a:r>
          <a:endParaRPr lang="en-US" sz="1900" kern="1200"/>
        </a:p>
      </dsp:txBody>
      <dsp:txXfrm>
        <a:off x="1011204" y="630714"/>
        <a:ext cx="1946396" cy="1946396"/>
      </dsp:txXfrm>
    </dsp:sp>
    <dsp:sp modelId="{8D4AA73E-F11F-40E7-9C91-93B70EDF5DAF}">
      <dsp:nvSpPr>
        <dsp:cNvPr id="0" name=""/>
        <dsp:cNvSpPr/>
      </dsp:nvSpPr>
      <dsp:spPr>
        <a:xfrm>
          <a:off x="3228818" y="525419"/>
          <a:ext cx="2156986" cy="2156986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baseline="0"/>
            <a:t>Critical thinking, problem-solving, and creativity </a:t>
          </a:r>
          <a:endParaRPr lang="en-US" sz="1900" kern="1200"/>
        </a:p>
      </dsp:txBody>
      <dsp:txXfrm>
        <a:off x="3334113" y="630714"/>
        <a:ext cx="1946396" cy="1946396"/>
      </dsp:txXfrm>
    </dsp:sp>
    <dsp:sp modelId="{0B9C798D-4F07-4505-8223-6BDBDE0EF21A}">
      <dsp:nvSpPr>
        <dsp:cNvPr id="0" name=""/>
        <dsp:cNvSpPr/>
      </dsp:nvSpPr>
      <dsp:spPr>
        <a:xfrm>
          <a:off x="905909" y="2848328"/>
          <a:ext cx="2156986" cy="2156986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baseline="0"/>
            <a:t>Collaboration, communication, and digital literacy </a:t>
          </a:r>
          <a:endParaRPr lang="en-US" sz="1900" kern="1200"/>
        </a:p>
      </dsp:txBody>
      <dsp:txXfrm>
        <a:off x="1011204" y="2953623"/>
        <a:ext cx="1946396" cy="1946396"/>
      </dsp:txXfrm>
    </dsp:sp>
    <dsp:sp modelId="{AB0E9BC2-4DF1-4601-BA12-942FCFFA4408}">
      <dsp:nvSpPr>
        <dsp:cNvPr id="0" name=""/>
        <dsp:cNvSpPr/>
      </dsp:nvSpPr>
      <dsp:spPr>
        <a:xfrm>
          <a:off x="3228818" y="2848328"/>
          <a:ext cx="2156986" cy="2156986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baseline="0"/>
            <a:t>Technology integration as a foundational skill</a:t>
          </a:r>
          <a:endParaRPr lang="en-US" sz="1900" kern="1200"/>
        </a:p>
      </dsp:txBody>
      <dsp:txXfrm>
        <a:off x="3334113" y="2953623"/>
        <a:ext cx="1946396" cy="19463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086FE0-62DA-4055-85A1-3164187EF168}">
      <dsp:nvSpPr>
        <dsp:cNvPr id="0" name=""/>
        <dsp:cNvSpPr/>
      </dsp:nvSpPr>
      <dsp:spPr>
        <a:xfrm>
          <a:off x="679050" y="578168"/>
          <a:ext cx="1887187" cy="18871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2FE103-6759-4EA1-8587-86C85CB71711}">
      <dsp:nvSpPr>
        <dsp:cNvPr id="0" name=""/>
        <dsp:cNvSpPr/>
      </dsp:nvSpPr>
      <dsp:spPr>
        <a:xfrm>
          <a:off x="1081237" y="980356"/>
          <a:ext cx="1082812" cy="1082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380C27-AF00-4D31-8E49-75D003A1DE87}">
      <dsp:nvSpPr>
        <dsp:cNvPr id="0" name=""/>
        <dsp:cNvSpPr/>
      </dsp:nvSpPr>
      <dsp:spPr>
        <a:xfrm>
          <a:off x="75768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400" kern="1200"/>
            <a:t>Online forums, group projects, and video conferencing</a:t>
          </a:r>
          <a:endParaRPr lang="en-US" sz="1400" kern="1200"/>
        </a:p>
      </dsp:txBody>
      <dsp:txXfrm>
        <a:off x="75768" y="3053169"/>
        <a:ext cx="3093750" cy="720000"/>
      </dsp:txXfrm>
    </dsp:sp>
    <dsp:sp modelId="{DA7C424D-8343-4610-AC0A-BB8D6350AF5F}">
      <dsp:nvSpPr>
        <dsp:cNvPr id="0" name=""/>
        <dsp:cNvSpPr/>
      </dsp:nvSpPr>
      <dsp:spPr>
        <a:xfrm>
          <a:off x="4314206" y="578168"/>
          <a:ext cx="1887187" cy="18871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CA4B00-37C0-4D97-B85E-179AC6DB7706}">
      <dsp:nvSpPr>
        <dsp:cNvPr id="0" name=""/>
        <dsp:cNvSpPr/>
      </dsp:nvSpPr>
      <dsp:spPr>
        <a:xfrm>
          <a:off x="4716393" y="980356"/>
          <a:ext cx="1082812" cy="1082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81D473-E613-4593-81EF-33C7089B6737}">
      <dsp:nvSpPr>
        <dsp:cNvPr id="0" name=""/>
        <dsp:cNvSpPr/>
      </dsp:nvSpPr>
      <dsp:spPr>
        <a:xfrm>
          <a:off x="3710925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400" kern="1200"/>
            <a:t>Fostering a sense of community and shared learning and sharing on social media</a:t>
          </a:r>
          <a:endParaRPr lang="en-US" sz="1400" kern="1200"/>
        </a:p>
      </dsp:txBody>
      <dsp:txXfrm>
        <a:off x="3710925" y="3053169"/>
        <a:ext cx="3093750" cy="720000"/>
      </dsp:txXfrm>
    </dsp:sp>
    <dsp:sp modelId="{2DEE248B-F047-49CB-9BF3-ADB138B08D46}">
      <dsp:nvSpPr>
        <dsp:cNvPr id="0" name=""/>
        <dsp:cNvSpPr/>
      </dsp:nvSpPr>
      <dsp:spPr>
        <a:xfrm>
          <a:off x="7949362" y="578168"/>
          <a:ext cx="1887187" cy="188718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7D3F73-92E6-47B5-B950-BCE829B163DB}">
      <dsp:nvSpPr>
        <dsp:cNvPr id="0" name=""/>
        <dsp:cNvSpPr/>
      </dsp:nvSpPr>
      <dsp:spPr>
        <a:xfrm>
          <a:off x="8351550" y="980356"/>
          <a:ext cx="1082812" cy="10828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51CAF-AA0C-4659-9525-7EE3C89B657D}">
      <dsp:nvSpPr>
        <dsp:cNvPr id="0" name=""/>
        <dsp:cNvSpPr/>
      </dsp:nvSpPr>
      <dsp:spPr>
        <a:xfrm>
          <a:off x="7346081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400" kern="1200"/>
            <a:t>Building essential communication and teamwork skills by creating blogs</a:t>
          </a:r>
          <a:endParaRPr lang="en-US" sz="1400" kern="1200"/>
        </a:p>
      </dsp:txBody>
      <dsp:txXfrm>
        <a:off x="7346081" y="3053169"/>
        <a:ext cx="309375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66B8BE-E31B-4B92-8F93-61E56911456A}">
      <dsp:nvSpPr>
        <dsp:cNvPr id="0" name=""/>
        <dsp:cNvSpPr/>
      </dsp:nvSpPr>
      <dsp:spPr>
        <a:xfrm>
          <a:off x="205" y="486439"/>
          <a:ext cx="2479997" cy="29759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969" tIns="0" rIns="244969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/>
            <a:t>Breaking Down Barriers </a:t>
          </a:r>
          <a:endParaRPr lang="en-US" sz="2000" kern="1200"/>
        </a:p>
      </dsp:txBody>
      <dsp:txXfrm>
        <a:off x="205" y="1676838"/>
        <a:ext cx="2479997" cy="1785598"/>
      </dsp:txXfrm>
    </dsp:sp>
    <dsp:sp modelId="{CB2625CA-EB18-4298-B6FF-B165DBA40991}">
      <dsp:nvSpPr>
        <dsp:cNvPr id="0" name=""/>
        <dsp:cNvSpPr/>
      </dsp:nvSpPr>
      <dsp:spPr>
        <a:xfrm>
          <a:off x="205" y="486439"/>
          <a:ext cx="2479997" cy="1190398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969" tIns="165100" rIns="244969" bIns="16510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 dirty="0"/>
            <a:t>01</a:t>
          </a:r>
        </a:p>
      </dsp:txBody>
      <dsp:txXfrm>
        <a:off x="205" y="486439"/>
        <a:ext cx="2479997" cy="1190398"/>
      </dsp:txXfrm>
    </dsp:sp>
    <dsp:sp modelId="{0BDF0FBF-7210-4215-A304-5A41A961AD23}">
      <dsp:nvSpPr>
        <dsp:cNvPr id="0" name=""/>
        <dsp:cNvSpPr/>
      </dsp:nvSpPr>
      <dsp:spPr>
        <a:xfrm>
          <a:off x="2678602" y="486439"/>
          <a:ext cx="2479997" cy="2975996"/>
        </a:xfrm>
        <a:prstGeom prst="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969" tIns="0" rIns="244969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/>
            <a:t>Online learning platforms and educational apps </a:t>
          </a:r>
          <a:endParaRPr lang="en-US" sz="2000" kern="1200"/>
        </a:p>
      </dsp:txBody>
      <dsp:txXfrm>
        <a:off x="2678602" y="1676838"/>
        <a:ext cx="2479997" cy="1785598"/>
      </dsp:txXfrm>
    </dsp:sp>
    <dsp:sp modelId="{E8404A57-FDC3-4FE6-8E06-1B630A88DF5F}">
      <dsp:nvSpPr>
        <dsp:cNvPr id="0" name=""/>
        <dsp:cNvSpPr/>
      </dsp:nvSpPr>
      <dsp:spPr>
        <a:xfrm>
          <a:off x="2678602" y="486439"/>
          <a:ext cx="2479997" cy="1190398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969" tIns="165100" rIns="244969" bIns="16510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 dirty="0"/>
            <a:t>02</a:t>
          </a:r>
        </a:p>
      </dsp:txBody>
      <dsp:txXfrm>
        <a:off x="2678602" y="486439"/>
        <a:ext cx="2479997" cy="1190398"/>
      </dsp:txXfrm>
    </dsp:sp>
    <dsp:sp modelId="{1AC70948-B148-4150-97A5-FC97BA679091}">
      <dsp:nvSpPr>
        <dsp:cNvPr id="0" name=""/>
        <dsp:cNvSpPr/>
      </dsp:nvSpPr>
      <dsp:spPr>
        <a:xfrm>
          <a:off x="5356999" y="486439"/>
          <a:ext cx="2479997" cy="2975996"/>
        </a:xfrm>
        <a:prstGeom prst="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969" tIns="0" rIns="244969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/>
            <a:t>Catering to students with diverse needs and learning preferences </a:t>
          </a:r>
          <a:endParaRPr lang="en-US" sz="2000" kern="1200"/>
        </a:p>
      </dsp:txBody>
      <dsp:txXfrm>
        <a:off x="5356999" y="1676838"/>
        <a:ext cx="2479997" cy="1785598"/>
      </dsp:txXfrm>
    </dsp:sp>
    <dsp:sp modelId="{1DA9DE47-9D4C-4160-81CF-0776C78C9085}">
      <dsp:nvSpPr>
        <dsp:cNvPr id="0" name=""/>
        <dsp:cNvSpPr/>
      </dsp:nvSpPr>
      <dsp:spPr>
        <a:xfrm>
          <a:off x="5356999" y="486439"/>
          <a:ext cx="2479997" cy="1190398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969" tIns="165100" rIns="244969" bIns="16510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/>
            <a:t>03</a:t>
          </a:r>
        </a:p>
      </dsp:txBody>
      <dsp:txXfrm>
        <a:off x="5356999" y="486439"/>
        <a:ext cx="2479997" cy="1190398"/>
      </dsp:txXfrm>
    </dsp:sp>
    <dsp:sp modelId="{E8F83904-09E3-4598-A16C-9C8EE27EB628}">
      <dsp:nvSpPr>
        <dsp:cNvPr id="0" name=""/>
        <dsp:cNvSpPr/>
      </dsp:nvSpPr>
      <dsp:spPr>
        <a:xfrm>
          <a:off x="8035397" y="486439"/>
          <a:ext cx="2479997" cy="2975996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969" tIns="0" rIns="244969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/>
            <a:t>Flexible learning options for students with unique circumstances</a:t>
          </a:r>
          <a:endParaRPr lang="en-US" sz="2000" kern="1200"/>
        </a:p>
      </dsp:txBody>
      <dsp:txXfrm>
        <a:off x="8035397" y="1676838"/>
        <a:ext cx="2479997" cy="1785598"/>
      </dsp:txXfrm>
    </dsp:sp>
    <dsp:sp modelId="{CF20511C-447D-4E0E-908D-197600EE8142}">
      <dsp:nvSpPr>
        <dsp:cNvPr id="0" name=""/>
        <dsp:cNvSpPr/>
      </dsp:nvSpPr>
      <dsp:spPr>
        <a:xfrm>
          <a:off x="8035397" y="486439"/>
          <a:ext cx="2479997" cy="1190398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969" tIns="165100" rIns="244969" bIns="16510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/>
            <a:t>04</a:t>
          </a:r>
        </a:p>
      </dsp:txBody>
      <dsp:txXfrm>
        <a:off x="8035397" y="486439"/>
        <a:ext cx="2479997" cy="11903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683CA-635C-4ABE-9925-5F3592695FAC}">
      <dsp:nvSpPr>
        <dsp:cNvPr id="0" name=""/>
        <dsp:cNvSpPr/>
      </dsp:nvSpPr>
      <dsp:spPr>
        <a:xfrm>
          <a:off x="0" y="682"/>
          <a:ext cx="6245265" cy="15965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4C38CF-0829-44C7-995D-96A60A7E4C7A}">
      <dsp:nvSpPr>
        <dsp:cNvPr id="0" name=""/>
        <dsp:cNvSpPr/>
      </dsp:nvSpPr>
      <dsp:spPr>
        <a:xfrm>
          <a:off x="482961" y="359909"/>
          <a:ext cx="878111" cy="8781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4C9C10-3199-4C8D-B6F1-4B8BDE56B333}">
      <dsp:nvSpPr>
        <dsp:cNvPr id="0" name=""/>
        <dsp:cNvSpPr/>
      </dsp:nvSpPr>
      <dsp:spPr>
        <a:xfrm>
          <a:off x="1844034" y="682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baseline="0"/>
            <a:t>Technology integration as a key to future career success </a:t>
          </a:r>
          <a:endParaRPr lang="en-US" sz="2500" kern="1200"/>
        </a:p>
      </dsp:txBody>
      <dsp:txXfrm>
        <a:off x="1844034" y="682"/>
        <a:ext cx="4401230" cy="1596566"/>
      </dsp:txXfrm>
    </dsp:sp>
    <dsp:sp modelId="{399D67E9-E520-41E4-BC53-CDB8781172CC}">
      <dsp:nvSpPr>
        <dsp:cNvPr id="0" name=""/>
        <dsp:cNvSpPr/>
      </dsp:nvSpPr>
      <dsp:spPr>
        <a:xfrm>
          <a:off x="0" y="1996390"/>
          <a:ext cx="6245265" cy="15965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1FA841-19C6-48FA-83DD-E26EC1B5C955}">
      <dsp:nvSpPr>
        <dsp:cNvPr id="0" name=""/>
        <dsp:cNvSpPr/>
      </dsp:nvSpPr>
      <dsp:spPr>
        <a:xfrm>
          <a:off x="482961" y="2355617"/>
          <a:ext cx="878111" cy="8781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D668E7-1A16-47EA-B111-9874483165CD}">
      <dsp:nvSpPr>
        <dsp:cNvPr id="0" name=""/>
        <dsp:cNvSpPr/>
      </dsp:nvSpPr>
      <dsp:spPr>
        <a:xfrm>
          <a:off x="1844034" y="1996390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baseline="0"/>
            <a:t>Preparing students for a technology-driven world </a:t>
          </a:r>
          <a:endParaRPr lang="en-US" sz="2500" kern="1200"/>
        </a:p>
      </dsp:txBody>
      <dsp:txXfrm>
        <a:off x="1844034" y="1996390"/>
        <a:ext cx="4401230" cy="1596566"/>
      </dsp:txXfrm>
    </dsp:sp>
    <dsp:sp modelId="{BC7E7E86-392E-4BC9-9436-387558EB6C8D}">
      <dsp:nvSpPr>
        <dsp:cNvPr id="0" name=""/>
        <dsp:cNvSpPr/>
      </dsp:nvSpPr>
      <dsp:spPr>
        <a:xfrm>
          <a:off x="0" y="3992098"/>
          <a:ext cx="6245265" cy="15965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0AD1B4-622F-4218-8F39-611E6EE5474D}">
      <dsp:nvSpPr>
        <dsp:cNvPr id="0" name=""/>
        <dsp:cNvSpPr/>
      </dsp:nvSpPr>
      <dsp:spPr>
        <a:xfrm>
          <a:off x="482961" y="4351325"/>
          <a:ext cx="878111" cy="8781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D49B56-493D-4415-8AA5-9AF6E63FB41B}">
      <dsp:nvSpPr>
        <dsp:cNvPr id="0" name=""/>
        <dsp:cNvSpPr/>
      </dsp:nvSpPr>
      <dsp:spPr>
        <a:xfrm>
          <a:off x="1844034" y="3992098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baseline="0"/>
            <a:t>Bridging the gap between education and the workplace </a:t>
          </a:r>
          <a:endParaRPr lang="en-US" sz="2500" kern="1200"/>
        </a:p>
      </dsp:txBody>
      <dsp:txXfrm>
        <a:off x="1844034" y="3992098"/>
        <a:ext cx="4401230" cy="15965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29D026-70AA-4F58-8D84-9D61C066A91C}">
      <dsp:nvSpPr>
        <dsp:cNvPr id="0" name=""/>
        <dsp:cNvSpPr/>
      </dsp:nvSpPr>
      <dsp:spPr>
        <a:xfrm>
          <a:off x="0" y="0"/>
          <a:ext cx="3414946" cy="419280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243" tIns="330200" rIns="266243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baseline="0"/>
            <a:t>Balancing technology use with traditional teaching methods </a:t>
          </a:r>
          <a:endParaRPr lang="en-US" sz="2600" kern="1200"/>
        </a:p>
      </dsp:txBody>
      <dsp:txXfrm>
        <a:off x="0" y="1593265"/>
        <a:ext cx="3414946" cy="2515683"/>
      </dsp:txXfrm>
    </dsp:sp>
    <dsp:sp modelId="{85C6263C-359E-4A42-AF92-AC50AE689E74}">
      <dsp:nvSpPr>
        <dsp:cNvPr id="0" name=""/>
        <dsp:cNvSpPr/>
      </dsp:nvSpPr>
      <dsp:spPr>
        <a:xfrm>
          <a:off x="1078552" y="419280"/>
          <a:ext cx="1257841" cy="125784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066" tIns="12700" rIns="980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262759" y="603487"/>
        <a:ext cx="889427" cy="889427"/>
      </dsp:txXfrm>
    </dsp:sp>
    <dsp:sp modelId="{2DD60A58-97E0-4E20-9C55-E38533385B58}">
      <dsp:nvSpPr>
        <dsp:cNvPr id="0" name=""/>
        <dsp:cNvSpPr/>
      </dsp:nvSpPr>
      <dsp:spPr>
        <a:xfrm>
          <a:off x="0" y="4192733"/>
          <a:ext cx="3414946" cy="72"/>
        </a:xfrm>
        <a:prstGeom prst="rect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accent2">
              <a:hueOff val="1288723"/>
              <a:satOff val="-3699"/>
              <a:lumOff val="-5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4D2A61-AA0C-4AD4-A96C-E4820D236CB4}">
      <dsp:nvSpPr>
        <dsp:cNvPr id="0" name=""/>
        <dsp:cNvSpPr/>
      </dsp:nvSpPr>
      <dsp:spPr>
        <a:xfrm>
          <a:off x="3756441" y="0"/>
          <a:ext cx="3414946" cy="4192805"/>
        </a:xfrm>
        <a:prstGeom prst="rect">
          <a:avLst/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243" tIns="330200" rIns="266243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baseline="0"/>
            <a:t>Ensuring equitable access and digital equity </a:t>
          </a:r>
          <a:endParaRPr lang="en-US" sz="2600" kern="1200"/>
        </a:p>
      </dsp:txBody>
      <dsp:txXfrm>
        <a:off x="3756441" y="1593265"/>
        <a:ext cx="3414946" cy="2515683"/>
      </dsp:txXfrm>
    </dsp:sp>
    <dsp:sp modelId="{2E1B326A-C4C5-491A-9B81-2369E9164D20}">
      <dsp:nvSpPr>
        <dsp:cNvPr id="0" name=""/>
        <dsp:cNvSpPr/>
      </dsp:nvSpPr>
      <dsp:spPr>
        <a:xfrm>
          <a:off x="4834993" y="419280"/>
          <a:ext cx="1257841" cy="1257841"/>
        </a:xfrm>
        <a:prstGeom prst="ellipse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accent2">
              <a:hueOff val="2577445"/>
              <a:satOff val="-7397"/>
              <a:lumOff val="-118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066" tIns="12700" rIns="980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5019200" y="603487"/>
        <a:ext cx="889427" cy="889427"/>
      </dsp:txXfrm>
    </dsp:sp>
    <dsp:sp modelId="{1C2A4160-D926-418A-B6F8-4E2CA596DAB7}">
      <dsp:nvSpPr>
        <dsp:cNvPr id="0" name=""/>
        <dsp:cNvSpPr/>
      </dsp:nvSpPr>
      <dsp:spPr>
        <a:xfrm>
          <a:off x="3756441" y="4192733"/>
          <a:ext cx="3414946" cy="72"/>
        </a:xfrm>
        <a:prstGeom prst="rect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accent2">
              <a:hueOff val="3866169"/>
              <a:satOff val="-11096"/>
              <a:lumOff val="-17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544A8F-BE6B-458B-A67B-017F1607DCC0}">
      <dsp:nvSpPr>
        <dsp:cNvPr id="0" name=""/>
        <dsp:cNvSpPr/>
      </dsp:nvSpPr>
      <dsp:spPr>
        <a:xfrm>
          <a:off x="7512882" y="0"/>
          <a:ext cx="3414946" cy="4192805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243" tIns="330200" rIns="266243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baseline="0"/>
            <a:t>Promoting responsible online behavior and digital citizenship </a:t>
          </a:r>
          <a:endParaRPr lang="en-US" sz="2600" kern="1200"/>
        </a:p>
      </dsp:txBody>
      <dsp:txXfrm>
        <a:off x="7512882" y="1593265"/>
        <a:ext cx="3414946" cy="2515683"/>
      </dsp:txXfrm>
    </dsp:sp>
    <dsp:sp modelId="{2B9106EE-7F4F-407E-99E0-07EE2393D886}">
      <dsp:nvSpPr>
        <dsp:cNvPr id="0" name=""/>
        <dsp:cNvSpPr/>
      </dsp:nvSpPr>
      <dsp:spPr>
        <a:xfrm>
          <a:off x="8591434" y="419280"/>
          <a:ext cx="1257841" cy="1257841"/>
        </a:xfrm>
        <a:prstGeom prst="ellipse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accent2">
              <a:hueOff val="5154891"/>
              <a:satOff val="-14794"/>
              <a:lumOff val="-236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066" tIns="12700" rIns="980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775641" y="603487"/>
        <a:ext cx="889427" cy="889427"/>
      </dsp:txXfrm>
    </dsp:sp>
    <dsp:sp modelId="{2CD86479-F283-4362-85DC-AC8358337A13}">
      <dsp:nvSpPr>
        <dsp:cNvPr id="0" name=""/>
        <dsp:cNvSpPr/>
      </dsp:nvSpPr>
      <dsp:spPr>
        <a:xfrm>
          <a:off x="7512882" y="4192733"/>
          <a:ext cx="3414946" cy="72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1C0A99-C3DA-4F69-BD72-543965045BCF}">
      <dsp:nvSpPr>
        <dsp:cNvPr id="0" name=""/>
        <dsp:cNvSpPr/>
      </dsp:nvSpPr>
      <dsp:spPr>
        <a:xfrm>
          <a:off x="0" y="594"/>
          <a:ext cx="6172199" cy="13921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FF29FD-9F13-4A37-BE74-10F1349C5D77}">
      <dsp:nvSpPr>
        <dsp:cNvPr id="0" name=""/>
        <dsp:cNvSpPr/>
      </dsp:nvSpPr>
      <dsp:spPr>
        <a:xfrm>
          <a:off x="421117" y="313822"/>
          <a:ext cx="765668" cy="7656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56909-FD33-4679-82C8-9949E0BDB071}">
      <dsp:nvSpPr>
        <dsp:cNvPr id="0" name=""/>
        <dsp:cNvSpPr/>
      </dsp:nvSpPr>
      <dsp:spPr>
        <a:xfrm>
          <a:off x="1607903" y="594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Technology as a powerful tool for enhancing teaching and learning</a:t>
          </a:r>
          <a:endParaRPr lang="en-US" sz="2300" kern="1200"/>
        </a:p>
      </dsp:txBody>
      <dsp:txXfrm>
        <a:off x="1607903" y="594"/>
        <a:ext cx="4564296" cy="1392124"/>
      </dsp:txXfrm>
    </dsp:sp>
    <dsp:sp modelId="{9070C1EA-3369-4CFA-B9C8-4F38F249E356}">
      <dsp:nvSpPr>
        <dsp:cNvPr id="0" name=""/>
        <dsp:cNvSpPr/>
      </dsp:nvSpPr>
      <dsp:spPr>
        <a:xfrm>
          <a:off x="0" y="1740750"/>
          <a:ext cx="6172199" cy="13921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CDC47C-DC7E-485E-81F1-0C26FF6FE59D}">
      <dsp:nvSpPr>
        <dsp:cNvPr id="0" name=""/>
        <dsp:cNvSpPr/>
      </dsp:nvSpPr>
      <dsp:spPr>
        <a:xfrm>
          <a:off x="421117" y="2053978"/>
          <a:ext cx="765668" cy="76566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5EAE85-D36E-4D49-9A0E-7E742863F790}">
      <dsp:nvSpPr>
        <dsp:cNvPr id="0" name=""/>
        <dsp:cNvSpPr/>
      </dsp:nvSpPr>
      <dsp:spPr>
        <a:xfrm>
          <a:off x="1607903" y="1740750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Embracing innovation and continuous improvement</a:t>
          </a:r>
          <a:endParaRPr lang="en-US" sz="2300" kern="1200"/>
        </a:p>
      </dsp:txBody>
      <dsp:txXfrm>
        <a:off x="1607903" y="1740750"/>
        <a:ext cx="4564296" cy="1392124"/>
      </dsp:txXfrm>
    </dsp:sp>
    <dsp:sp modelId="{4795EEAB-77DE-4015-87AD-0BA1766E80A9}">
      <dsp:nvSpPr>
        <dsp:cNvPr id="0" name=""/>
        <dsp:cNvSpPr/>
      </dsp:nvSpPr>
      <dsp:spPr>
        <a:xfrm>
          <a:off x="0" y="3480905"/>
          <a:ext cx="6172199" cy="13921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CB3A9D-42BC-4182-9A6B-C74D942F82E2}">
      <dsp:nvSpPr>
        <dsp:cNvPr id="0" name=""/>
        <dsp:cNvSpPr/>
      </dsp:nvSpPr>
      <dsp:spPr>
        <a:xfrm>
          <a:off x="421117" y="3794133"/>
          <a:ext cx="765668" cy="76566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31286A-B779-4739-9477-8B489F4920ED}">
      <dsp:nvSpPr>
        <dsp:cNvPr id="0" name=""/>
        <dsp:cNvSpPr/>
      </dsp:nvSpPr>
      <dsp:spPr>
        <a:xfrm>
          <a:off x="1607903" y="3480905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Empowering students to thrive in a digital age</a:t>
          </a:r>
          <a:endParaRPr lang="en-US" sz="2300" kern="1200"/>
        </a:p>
      </dsp:txBody>
      <dsp:txXfrm>
        <a:off x="1607903" y="3480905"/>
        <a:ext cx="4564296" cy="1392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D3285-0034-4092-67D5-785E8A8DB1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2D1AA1-364A-94A2-5F46-9F5A0E90F3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9CA76-9942-4301-D7C7-7DF6726FD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14D36-D40F-485C-A177-DF0113BB1D43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23579-3D8A-A76D-10F9-0E2D4D911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60EFE-C76A-AC83-EF42-678E792DB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DCDE-AAF2-47E2-9613-1114B32CC97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16848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35EE1-4B98-9603-0607-D11F6275A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EECDD-2C4C-70D8-14D8-B0BD93067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3D53F-FC87-DD9E-D3FD-863D0C3D4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14D36-D40F-485C-A177-DF0113BB1D43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31D1D-AE2F-BF63-07D4-7627010B8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28929-A0D3-1230-D021-0FB77EF2A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DCDE-AAF2-47E2-9613-1114B32CC97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54399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E7CAF-F09F-F7E2-15E7-C1ECD5EF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04553-A684-2B6A-D4F4-0989E706C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C2E91-330D-A26B-FC5F-6A406376E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14D36-D40F-485C-A177-DF0113BB1D43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F7AEE-AA99-E084-03E1-EE216240B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F60D8-CFB3-11A4-A650-B88A9CD37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DCDE-AAF2-47E2-9613-1114B32CC97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90617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6F1E8-DFE8-7D95-4B9C-6E348CBD1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FDF78-9F1E-E320-F854-F72D647D39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6BD0A2-BDBB-6228-27BF-366AD98BBA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6733BD-304E-AA1B-CE83-BF3E8D1B8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14D36-D40F-485C-A177-DF0113BB1D43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DA1ADA-0E36-3A83-7607-8BD92C061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356F76-7BAC-A086-285F-371CFC91B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DCDE-AAF2-47E2-9613-1114B32CC97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38107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80DFC-5489-A970-01BA-98CE09C11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152BB1-AE02-4450-FF6E-BD0B57006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BD0771-72E2-D91E-BE30-52D7D19F7B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A74931-BFD5-1341-93F8-67704F5C0E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7C5A3C-EC4B-3301-8535-3FDABF4CB6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718807-8B79-0879-C274-AB0F97467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14D36-D40F-485C-A177-DF0113BB1D43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2E35D9-BBB3-7412-9903-F231584A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6B8178-7B50-32AD-07C5-E914A0913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DCDE-AAF2-47E2-9613-1114B32CC97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65247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F20DB-E58D-56E7-070C-8ECB79B0D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C49553-052C-F6FA-2D9E-B9E5496F4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14D36-D40F-485C-A177-DF0113BB1D43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1218D7-10FA-0E57-A4B6-C02798899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D7E986-F9C1-9F1D-551A-F1E0C027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DCDE-AAF2-47E2-9613-1114B32CC97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38010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7C661E-CA66-F95B-E506-5C7895B65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14D36-D40F-485C-A177-DF0113BB1D43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E13C7-6714-5406-FBE5-12D7B16F8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4A2A3-4176-29FD-0168-988817A88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DCDE-AAF2-47E2-9613-1114B32CC97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53310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476AC-686D-8040-B092-2D841BA7C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2CFD0-D335-280F-EA92-F7CF1C2E8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D715-A962-1015-B110-859AE227C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2BEFF5-EBD2-7645-CE2B-1E54C333C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14D36-D40F-485C-A177-DF0113BB1D43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A23271-D8F7-F174-CAD1-B415D3B3B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F99094-4D01-A156-7FA0-F6308ED9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DCDE-AAF2-47E2-9613-1114B32CC97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27130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30023-9521-A09F-8012-F8CDA20EF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0F39A3-58F0-9416-D9DF-1D8334C27A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05A35-BCAB-0744-9256-148EC5185A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03E29C-9574-92C2-5DFF-F027DAD27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14D36-D40F-485C-A177-DF0113BB1D43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BFE486-4446-2D6D-2459-1F2C48177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AC5251-2E48-6104-E475-E257F021A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DCDE-AAF2-47E2-9613-1114B32CC97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76348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95527-39C0-64A3-B6E1-E63514DCB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0B5B01-54F6-7956-16AD-E7DA4F2CC1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2F077-9DED-C775-22AE-ABDFF6BB2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14D36-D40F-485C-A177-DF0113BB1D43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BD018-47A2-3077-18B5-A8A66A9D5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BA06D-A515-91A6-5D84-81FC29AB4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DCDE-AAF2-47E2-9613-1114B32CC97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4231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D98AB1-4C98-7F5F-D99B-5E10EB04F5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DB561E-761D-2A36-8649-C42861017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A94A8-9ABB-8FD0-FD70-19517AA7A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14D36-D40F-485C-A177-DF0113BB1D43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5101E-4290-0191-134B-4958C3024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7AAA6-4B74-3923-8BDE-CFF5A2C65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DCDE-AAF2-47E2-9613-1114B32CC97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97382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32651C-3F17-40B9-AC7A-DE87E831C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ECCAE-58F8-E24C-9DD9-053D7A951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D2CBD-1EBC-B579-E85C-CC00795F50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914D36-D40F-485C-A177-DF0113BB1D43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6EEEA-2D76-D0A3-D085-6952F9BF3D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A611A2-DD5F-7FCC-9218-256732E2D7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FFDCDE-AAF2-47E2-9613-1114B32CC97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58020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rconnect.cl/tendencias/desarrollan-capacidades-digitales-las-companias-lideres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47766EE-4192-4B2D-A5A0-F60F9A5F7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and person using a computer&#10;&#10;Description automatically generated">
            <a:extLst>
              <a:ext uri="{FF2B5EF4-FFF2-40B4-BE49-F238E27FC236}">
                <a16:creationId xmlns:a16="http://schemas.microsoft.com/office/drawing/2014/main" id="{3F2C4109-CDDA-DE39-6519-3EF11BD89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0429" b="284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Graphic 1">
            <a:extLst>
              <a:ext uri="{FF2B5EF4-FFF2-40B4-BE49-F238E27FC236}">
                <a16:creationId xmlns:a16="http://schemas.microsoft.com/office/drawing/2014/main" id="{D6705569-F545-4F47-A260-A9202826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655438" y="838201"/>
            <a:ext cx="7098161" cy="4549051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855D7E-B9F3-046F-47F7-2C173A8244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5473" y="1924619"/>
            <a:ext cx="5541054" cy="1655378"/>
          </a:xfrm>
        </p:spPr>
        <p:txBody>
          <a:bodyPr>
            <a:normAutofit/>
          </a:bodyPr>
          <a:lstStyle/>
          <a:p>
            <a:r>
              <a:rPr lang="en-GB" sz="3700" b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Technology in the Classroom: Empowering Learners</a:t>
            </a:r>
            <a:endParaRPr lang="en-ZA" sz="3700" b="1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B459CE-3029-4990-306E-7544DEDFB5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0419" y="3668285"/>
            <a:ext cx="4431162" cy="1337967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GB" b="1">
                <a:latin typeface="Amasis MT Pro Black" panose="02040A04050005020304" pitchFamily="18" charset="0"/>
              </a:rPr>
              <a:t>Enhancing Engagement, Personalization, and 21st-Century Skills</a:t>
            </a:r>
          </a:p>
          <a:p>
            <a:r>
              <a:rPr lang="en-GB" b="1" dirty="0">
                <a:latin typeface="Amasis MT Pro Black"/>
              </a:rPr>
              <a:t>Presenter: </a:t>
            </a:r>
            <a:r>
              <a:rPr lang="en-GB" b="1" dirty="0" err="1">
                <a:latin typeface="Amasis MT Pro Black"/>
              </a:rPr>
              <a:t>Mokhudu</a:t>
            </a:r>
            <a:r>
              <a:rPr lang="en-GB" b="1" dirty="0">
                <a:latin typeface="Amasis MT Pro Black"/>
              </a:rPr>
              <a:t> Mojapelo</a:t>
            </a:r>
            <a:endParaRPr lang="en-GB" b="1" dirty="0"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71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C124E0-59E4-00B5-656B-F666C52B2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9" y="3125972"/>
            <a:ext cx="4381057" cy="34998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68C6DC6-1315-CA59-C1E7-164E62F8F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4400" dirty="0"/>
              <a:t>Enhanced Engagement &amp; Interactivity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1D80EA6-4570-8B52-83B0-FC2346496F8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ZA" sz="3600" dirty="0"/>
              <a:t>Bringing Learning to Life</a:t>
            </a:r>
          </a:p>
          <a:p>
            <a:endParaRPr lang="en-ZA" sz="3600" dirty="0"/>
          </a:p>
        </p:txBody>
      </p:sp>
      <p:graphicFrame>
        <p:nvGraphicFramePr>
          <p:cNvPr id="11" name="Rectangle 1">
            <a:extLst>
              <a:ext uri="{FF2B5EF4-FFF2-40B4-BE49-F238E27FC236}">
                <a16:creationId xmlns:a16="http://schemas.microsoft.com/office/drawing/2014/main" id="{311D4C41-966F-24C0-7B76-E3C7E79E794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46428" y="1300580"/>
          <a:ext cx="6708960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2962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49452-465B-E5E4-58C7-7A0EB8BA5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4400" dirty="0"/>
              <a:t>Personalized Learning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73F46-31E6-3611-8D38-CEB8ADD4168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Tailoring Education to Individual Needs</a:t>
            </a:r>
          </a:p>
          <a:p>
            <a:endParaRPr lang="en-ZA" sz="2400" dirty="0"/>
          </a:p>
        </p:txBody>
      </p:sp>
      <p:graphicFrame>
        <p:nvGraphicFramePr>
          <p:cNvPr id="7" name="Rectangle 1">
            <a:extLst>
              <a:ext uri="{FF2B5EF4-FFF2-40B4-BE49-F238E27FC236}">
                <a16:creationId xmlns:a16="http://schemas.microsoft.com/office/drawing/2014/main" id="{39344E4C-E91F-8471-4966-F42BDA08794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83189" y="1946910"/>
          <a:ext cx="6512626" cy="2954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0E1D0CB-8D69-31F0-6AD8-556D4DC079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50" y="2753833"/>
            <a:ext cx="4997745" cy="364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74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D7E820-6837-73C0-B60C-DEDEA3B789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934" r="11346" b="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584FEFB-71A9-18B5-EF5B-8B26F29C0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GB" sz="4000"/>
              <a:t>Access to a Wider Range of Resources</a:t>
            </a:r>
            <a:endParaRPr lang="en-ZA" sz="400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FA6CC7-92E9-561A-2050-0A0EA30DA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GB" sz="2000"/>
              <a:t>Online libraries, educational videos, and virtual field trips</a:t>
            </a:r>
          </a:p>
          <a:p>
            <a:r>
              <a:rPr lang="en-GB" sz="2000"/>
              <a:t>Access to experts and global perspectives</a:t>
            </a:r>
          </a:p>
          <a:p>
            <a:r>
              <a:rPr lang="en-GB" sz="2000"/>
              <a:t>Fostering curiosity and a love of learning</a:t>
            </a:r>
          </a:p>
          <a:p>
            <a:endParaRPr lang="en-ZA" sz="2000"/>
          </a:p>
        </p:txBody>
      </p:sp>
    </p:spTree>
    <p:extLst>
      <p:ext uri="{BB962C8B-B14F-4D97-AF65-F5344CB8AC3E}">
        <p14:creationId xmlns:p14="http://schemas.microsoft.com/office/powerpoint/2010/main" val="3015574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D83FB8-1977-537D-85EA-EBC66A34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ZA">
                <a:solidFill>
                  <a:srgbClr val="FFFFFF"/>
                </a:solidFill>
              </a:rPr>
              <a:t>Developing 21st-Century Skills</a:t>
            </a:r>
          </a:p>
        </p:txBody>
      </p:sp>
      <p:graphicFrame>
        <p:nvGraphicFramePr>
          <p:cNvPr id="39" name="Rectangle 1">
            <a:extLst>
              <a:ext uri="{FF2B5EF4-FFF2-40B4-BE49-F238E27FC236}">
                <a16:creationId xmlns:a16="http://schemas.microsoft.com/office/drawing/2014/main" id="{BA8DEDBC-F26C-733C-3EE0-62D5D4CF63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7674367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9819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4AF426-8F49-5C6F-B959-34DA69491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>
            <a:normAutofit/>
          </a:bodyPr>
          <a:lstStyle/>
          <a:p>
            <a:pPr algn="ctr"/>
            <a:r>
              <a:rPr lang="en-ZA">
                <a:solidFill>
                  <a:srgbClr val="FFFFFF"/>
                </a:solidFill>
              </a:rPr>
              <a:t>Improved Communication &amp; Collaboration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22819C8-222D-FC89-064F-847252AB3C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9586364"/>
              </p:ext>
            </p:extLst>
          </p:nvPr>
        </p:nvGraphicFramePr>
        <p:xfrm>
          <a:off x="838200" y="180091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7264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8B12FD-C3B8-E428-4A92-131BF33E6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ZA" sz="5400"/>
              <a:t>Increased Accessibility &amp; Flexibility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sX0" fmla="*/ 0 w 10424160"/>
              <a:gd name="csY0" fmla="*/ 0 h 18288"/>
              <a:gd name="csX1" fmla="*/ 903427 w 10424160"/>
              <a:gd name="csY1" fmla="*/ 0 h 18288"/>
              <a:gd name="csX2" fmla="*/ 1389888 w 10424160"/>
              <a:gd name="csY2" fmla="*/ 0 h 18288"/>
              <a:gd name="csX3" fmla="*/ 2189074 w 10424160"/>
              <a:gd name="csY3" fmla="*/ 0 h 18288"/>
              <a:gd name="csX4" fmla="*/ 2675534 w 10424160"/>
              <a:gd name="csY4" fmla="*/ 0 h 18288"/>
              <a:gd name="csX5" fmla="*/ 3370478 w 10424160"/>
              <a:gd name="csY5" fmla="*/ 0 h 18288"/>
              <a:gd name="csX6" fmla="*/ 4169664 w 10424160"/>
              <a:gd name="csY6" fmla="*/ 0 h 18288"/>
              <a:gd name="csX7" fmla="*/ 4551883 w 10424160"/>
              <a:gd name="csY7" fmla="*/ 0 h 18288"/>
              <a:gd name="csX8" fmla="*/ 4934102 w 10424160"/>
              <a:gd name="csY8" fmla="*/ 0 h 18288"/>
              <a:gd name="csX9" fmla="*/ 5837530 w 10424160"/>
              <a:gd name="csY9" fmla="*/ 0 h 18288"/>
              <a:gd name="csX10" fmla="*/ 6532474 w 10424160"/>
              <a:gd name="csY10" fmla="*/ 0 h 18288"/>
              <a:gd name="csX11" fmla="*/ 6914693 w 10424160"/>
              <a:gd name="csY11" fmla="*/ 0 h 18288"/>
              <a:gd name="csX12" fmla="*/ 7609637 w 10424160"/>
              <a:gd name="csY12" fmla="*/ 0 h 18288"/>
              <a:gd name="csX13" fmla="*/ 8513064 w 10424160"/>
              <a:gd name="csY13" fmla="*/ 0 h 18288"/>
              <a:gd name="csX14" fmla="*/ 9103766 w 10424160"/>
              <a:gd name="csY14" fmla="*/ 0 h 18288"/>
              <a:gd name="csX15" fmla="*/ 9694469 w 10424160"/>
              <a:gd name="csY15" fmla="*/ 0 h 18288"/>
              <a:gd name="csX16" fmla="*/ 10424160 w 10424160"/>
              <a:gd name="csY16" fmla="*/ 0 h 18288"/>
              <a:gd name="csX17" fmla="*/ 10424160 w 10424160"/>
              <a:gd name="csY17" fmla="*/ 18288 h 18288"/>
              <a:gd name="csX18" fmla="*/ 9729216 w 10424160"/>
              <a:gd name="csY18" fmla="*/ 18288 h 18288"/>
              <a:gd name="csX19" fmla="*/ 8930030 w 10424160"/>
              <a:gd name="csY19" fmla="*/ 18288 h 18288"/>
              <a:gd name="csX20" fmla="*/ 8130845 w 10424160"/>
              <a:gd name="csY20" fmla="*/ 18288 h 18288"/>
              <a:gd name="csX21" fmla="*/ 7644384 w 10424160"/>
              <a:gd name="csY21" fmla="*/ 18288 h 18288"/>
              <a:gd name="csX22" fmla="*/ 6740957 w 10424160"/>
              <a:gd name="csY22" fmla="*/ 18288 h 18288"/>
              <a:gd name="csX23" fmla="*/ 6046013 w 10424160"/>
              <a:gd name="csY23" fmla="*/ 18288 h 18288"/>
              <a:gd name="csX24" fmla="*/ 5663794 w 10424160"/>
              <a:gd name="csY24" fmla="*/ 18288 h 18288"/>
              <a:gd name="csX25" fmla="*/ 4968850 w 10424160"/>
              <a:gd name="csY25" fmla="*/ 18288 h 18288"/>
              <a:gd name="csX26" fmla="*/ 4378147 w 10424160"/>
              <a:gd name="csY26" fmla="*/ 18288 h 18288"/>
              <a:gd name="csX27" fmla="*/ 3787445 w 10424160"/>
              <a:gd name="csY27" fmla="*/ 18288 h 18288"/>
              <a:gd name="csX28" fmla="*/ 3196742 w 10424160"/>
              <a:gd name="csY28" fmla="*/ 18288 h 18288"/>
              <a:gd name="csX29" fmla="*/ 2606040 w 10424160"/>
              <a:gd name="csY29" fmla="*/ 18288 h 18288"/>
              <a:gd name="csX30" fmla="*/ 1806854 w 10424160"/>
              <a:gd name="csY30" fmla="*/ 18288 h 18288"/>
              <a:gd name="csX31" fmla="*/ 1111910 w 10424160"/>
              <a:gd name="csY31" fmla="*/ 18288 h 18288"/>
              <a:gd name="csX32" fmla="*/ 729691 w 10424160"/>
              <a:gd name="csY32" fmla="*/ 18288 h 18288"/>
              <a:gd name="csX33" fmla="*/ 0 w 10424160"/>
              <a:gd name="csY33" fmla="*/ 18288 h 18288"/>
              <a:gd name="csX34" fmla="*/ 0 w 10424160"/>
              <a:gd name="csY3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Rectangle 2">
            <a:extLst>
              <a:ext uri="{FF2B5EF4-FFF2-40B4-BE49-F238E27FC236}">
                <a16:creationId xmlns:a16="http://schemas.microsoft.com/office/drawing/2014/main" id="{D6B7747C-6910-5B48-F1EE-CC823ABB17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1902477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2900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A71C79-4292-6972-29AE-B4C7A6679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GB" sz="7400"/>
              <a:t>Preparing Students for the Future</a:t>
            </a:r>
            <a:endParaRPr lang="en-ZA" sz="740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Rectangle 1">
            <a:extLst>
              <a:ext uri="{FF2B5EF4-FFF2-40B4-BE49-F238E27FC236}">
                <a16:creationId xmlns:a16="http://schemas.microsoft.com/office/drawing/2014/main" id="{AB3F8582-C0FB-D177-024B-B1B3AF5151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621658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4547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61CD44-349B-15F6-D66B-A32625112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3400">
                <a:solidFill>
                  <a:srgbClr val="FFFFFF"/>
                </a:solidFill>
              </a:rPr>
              <a:t>Addressing Concerns &amp; Implementing Best Practices.</a:t>
            </a:r>
            <a:endParaRPr lang="en-ZA" sz="3400">
              <a:solidFill>
                <a:srgbClr val="FFFFFF"/>
              </a:solidFill>
            </a:endParaRP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2C9FE222-E115-F334-DD97-0A2F87AC8A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1145494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680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67618-EF54-8E9C-21AB-7116E3681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Conclusion: Embracing Technology for a Brighter Future</a:t>
            </a:r>
            <a:endParaRPr lang="en-ZA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02E23698-52D0-5003-7ABB-D254F18A790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885ECA-0E85-2BBE-7D13-9794812F55C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/>
              <a:t>A call for action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2310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299</Words>
  <Application>Microsoft Office PowerPoint</Application>
  <PresentationFormat>Widescreen</PresentationFormat>
  <Paragraphs>51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Technology in the Classroom: Empowering Learners</vt:lpstr>
      <vt:lpstr>Enhanced Engagement &amp; Interactivity</vt:lpstr>
      <vt:lpstr>Personalized Learning</vt:lpstr>
      <vt:lpstr>Access to a Wider Range of Resources</vt:lpstr>
      <vt:lpstr>Developing 21st-Century Skills</vt:lpstr>
      <vt:lpstr>Improved Communication &amp; Collaboration</vt:lpstr>
      <vt:lpstr>Increased Accessibility &amp; Flexibility</vt:lpstr>
      <vt:lpstr>Preparing Students for the Future</vt:lpstr>
      <vt:lpstr>Addressing Concerns &amp; Implementing Best Practices.</vt:lpstr>
      <vt:lpstr>Conclusion: Embracing Technology for a Brighter Future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mokhudu Mojapelo</dc:creator>
  <cp:lastModifiedBy>mokhudu Mojapelo</cp:lastModifiedBy>
  <cp:revision>13</cp:revision>
  <dcterms:created xsi:type="dcterms:W3CDTF">2025-02-23T11:04:42Z</dcterms:created>
  <dcterms:modified xsi:type="dcterms:W3CDTF">2025-12-22T17:28:10Z</dcterms:modified>
</cp:coreProperties>
</file>