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7" r:id="rId8"/>
    <p:sldId id="261" r:id="rId9"/>
    <p:sldId id="262" r:id="rId10"/>
    <p:sldId id="263" r:id="rId11"/>
    <p:sldId id="269" r:id="rId12"/>
    <p:sldId id="264" r:id="rId13"/>
    <p:sldId id="265" r:id="rId14"/>
    <p:sldId id="266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28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F4619-8A0C-4034-8048-96E129B3041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3A4106B-7E60-4BCA-8476-1BB4F9C4FFAE}">
      <dgm:prSet/>
      <dgm:spPr/>
      <dgm:t>
        <a:bodyPr/>
        <a:lstStyle/>
        <a:p>
          <a:r>
            <a:rPr lang="en-GB"/>
            <a:t>Traditional: Paper-based tests, face-to-face evaluations.</a:t>
          </a:r>
          <a:endParaRPr lang="en-US"/>
        </a:p>
      </dgm:t>
    </dgm:pt>
    <dgm:pt modelId="{270F3DE1-92FE-4D7B-9D47-2728E82D1828}" type="parTrans" cxnId="{B3873EE1-3F49-4863-92C6-6AAEB201747B}">
      <dgm:prSet/>
      <dgm:spPr/>
      <dgm:t>
        <a:bodyPr/>
        <a:lstStyle/>
        <a:p>
          <a:endParaRPr lang="en-US"/>
        </a:p>
      </dgm:t>
    </dgm:pt>
    <dgm:pt modelId="{ADDB593A-D322-432B-B47D-5953B91A9FDA}" type="sibTrans" cxnId="{B3873EE1-3F49-4863-92C6-6AAEB201747B}">
      <dgm:prSet/>
      <dgm:spPr/>
      <dgm:t>
        <a:bodyPr/>
        <a:lstStyle/>
        <a:p>
          <a:endParaRPr lang="en-US"/>
        </a:p>
      </dgm:t>
    </dgm:pt>
    <dgm:pt modelId="{E652B279-41B7-4562-A292-1DF741D85182}">
      <dgm:prSet/>
      <dgm:spPr/>
      <dgm:t>
        <a:bodyPr/>
        <a:lstStyle/>
        <a:p>
          <a:r>
            <a:rPr lang="en-GB"/>
            <a:t>Digital: Online quizzes, adaptive tests, gamified assessments.</a:t>
          </a:r>
          <a:endParaRPr lang="en-US"/>
        </a:p>
      </dgm:t>
    </dgm:pt>
    <dgm:pt modelId="{204F90AE-6C22-4C80-882C-3BCAB12BBE0F}" type="parTrans" cxnId="{522938CC-17AC-4095-B622-E025DF825A17}">
      <dgm:prSet/>
      <dgm:spPr/>
      <dgm:t>
        <a:bodyPr/>
        <a:lstStyle/>
        <a:p>
          <a:endParaRPr lang="en-US"/>
        </a:p>
      </dgm:t>
    </dgm:pt>
    <dgm:pt modelId="{26F51E0F-138A-452D-8E4D-B19B7AC557E8}" type="sibTrans" cxnId="{522938CC-17AC-4095-B622-E025DF825A17}">
      <dgm:prSet/>
      <dgm:spPr/>
      <dgm:t>
        <a:bodyPr/>
        <a:lstStyle/>
        <a:p>
          <a:endParaRPr lang="en-US"/>
        </a:p>
      </dgm:t>
    </dgm:pt>
    <dgm:pt modelId="{E8202C2D-5211-4E77-986B-79A522578158}">
      <dgm:prSet/>
      <dgm:spPr/>
      <dgm:t>
        <a:bodyPr/>
        <a:lstStyle/>
        <a:p>
          <a:r>
            <a:rPr lang="en-GB"/>
            <a:t>Key Differences: Speed, scalability, and interactivity.</a:t>
          </a:r>
          <a:endParaRPr lang="en-US"/>
        </a:p>
      </dgm:t>
    </dgm:pt>
    <dgm:pt modelId="{917BA54B-A1B2-420A-B3BD-32F6003F1F1D}" type="parTrans" cxnId="{8880192C-686D-44C3-9041-791CB8F94A73}">
      <dgm:prSet/>
      <dgm:spPr/>
      <dgm:t>
        <a:bodyPr/>
        <a:lstStyle/>
        <a:p>
          <a:endParaRPr lang="en-US"/>
        </a:p>
      </dgm:t>
    </dgm:pt>
    <dgm:pt modelId="{72AD269F-B57D-4BB4-A9DD-289FB48B54EC}" type="sibTrans" cxnId="{8880192C-686D-44C3-9041-791CB8F94A73}">
      <dgm:prSet/>
      <dgm:spPr/>
      <dgm:t>
        <a:bodyPr/>
        <a:lstStyle/>
        <a:p>
          <a:endParaRPr lang="en-US"/>
        </a:p>
      </dgm:t>
    </dgm:pt>
    <dgm:pt modelId="{9B1762F0-8B13-48BE-8117-83F81B7628C3}" type="pres">
      <dgm:prSet presAssocID="{FFCF4619-8A0C-4034-8048-96E129B30415}" presName="root" presStyleCnt="0">
        <dgm:presLayoutVars>
          <dgm:dir/>
          <dgm:resizeHandles val="exact"/>
        </dgm:presLayoutVars>
      </dgm:prSet>
      <dgm:spPr/>
    </dgm:pt>
    <dgm:pt modelId="{DE89B0D2-C937-4544-A4E1-AE15AD801B1A}" type="pres">
      <dgm:prSet presAssocID="{23A4106B-7E60-4BCA-8476-1BB4F9C4FFAE}" presName="compNode" presStyleCnt="0"/>
      <dgm:spPr/>
    </dgm:pt>
    <dgm:pt modelId="{06FA78A4-8A9A-4BC3-AF6F-D9C0A23AFFE7}" type="pres">
      <dgm:prSet presAssocID="{23A4106B-7E60-4BCA-8476-1BB4F9C4FFAE}" presName="bgRect" presStyleLbl="bgShp" presStyleIdx="0" presStyleCnt="3"/>
      <dgm:spPr/>
    </dgm:pt>
    <dgm:pt modelId="{EB5F1D96-71BC-40F6-AD9F-F9A657F4EC4F}" type="pres">
      <dgm:prSet presAssocID="{23A4106B-7E60-4BCA-8476-1BB4F9C4FF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D2BF028F-029B-4BFE-8440-E501E25CCCD8}" type="pres">
      <dgm:prSet presAssocID="{23A4106B-7E60-4BCA-8476-1BB4F9C4FFAE}" presName="spaceRect" presStyleCnt="0"/>
      <dgm:spPr/>
    </dgm:pt>
    <dgm:pt modelId="{888B9041-EF29-4557-BF14-4E563B864198}" type="pres">
      <dgm:prSet presAssocID="{23A4106B-7E60-4BCA-8476-1BB4F9C4FFAE}" presName="parTx" presStyleLbl="revTx" presStyleIdx="0" presStyleCnt="3">
        <dgm:presLayoutVars>
          <dgm:chMax val="0"/>
          <dgm:chPref val="0"/>
        </dgm:presLayoutVars>
      </dgm:prSet>
      <dgm:spPr/>
    </dgm:pt>
    <dgm:pt modelId="{A59C67FE-4429-4B53-9550-CD3DD5D35968}" type="pres">
      <dgm:prSet presAssocID="{ADDB593A-D322-432B-B47D-5953B91A9FDA}" presName="sibTrans" presStyleCnt="0"/>
      <dgm:spPr/>
    </dgm:pt>
    <dgm:pt modelId="{F2367AD7-C030-42FC-A9CF-B54839B8F280}" type="pres">
      <dgm:prSet presAssocID="{E652B279-41B7-4562-A292-1DF741D85182}" presName="compNode" presStyleCnt="0"/>
      <dgm:spPr/>
    </dgm:pt>
    <dgm:pt modelId="{7791B720-28F2-490C-8024-5E77F4668658}" type="pres">
      <dgm:prSet presAssocID="{E652B279-41B7-4562-A292-1DF741D85182}" presName="bgRect" presStyleLbl="bgShp" presStyleIdx="1" presStyleCnt="3"/>
      <dgm:spPr/>
    </dgm:pt>
    <dgm:pt modelId="{7CBB1A45-BD91-4D94-94DC-E6A35FBA6773}" type="pres">
      <dgm:prSet presAssocID="{E652B279-41B7-4562-A292-1DF741D8518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1878C0-5595-4DEE-A28F-DDB041EF7D8F}" type="pres">
      <dgm:prSet presAssocID="{E652B279-41B7-4562-A292-1DF741D85182}" presName="spaceRect" presStyleCnt="0"/>
      <dgm:spPr/>
    </dgm:pt>
    <dgm:pt modelId="{D1F78F55-836D-497B-8D46-3F17DA1A7E4B}" type="pres">
      <dgm:prSet presAssocID="{E652B279-41B7-4562-A292-1DF741D85182}" presName="parTx" presStyleLbl="revTx" presStyleIdx="1" presStyleCnt="3">
        <dgm:presLayoutVars>
          <dgm:chMax val="0"/>
          <dgm:chPref val="0"/>
        </dgm:presLayoutVars>
      </dgm:prSet>
      <dgm:spPr/>
    </dgm:pt>
    <dgm:pt modelId="{2881C04C-1305-4135-94CE-C50C42004288}" type="pres">
      <dgm:prSet presAssocID="{26F51E0F-138A-452D-8E4D-B19B7AC557E8}" presName="sibTrans" presStyleCnt="0"/>
      <dgm:spPr/>
    </dgm:pt>
    <dgm:pt modelId="{9739C1A3-3518-4F1C-87C8-C7322250CDAC}" type="pres">
      <dgm:prSet presAssocID="{E8202C2D-5211-4E77-986B-79A522578158}" presName="compNode" presStyleCnt="0"/>
      <dgm:spPr/>
    </dgm:pt>
    <dgm:pt modelId="{5617AFD1-99E9-4BA0-BCD1-84564F3F374C}" type="pres">
      <dgm:prSet presAssocID="{E8202C2D-5211-4E77-986B-79A522578158}" presName="bgRect" presStyleLbl="bgShp" presStyleIdx="2" presStyleCnt="3"/>
      <dgm:spPr/>
    </dgm:pt>
    <dgm:pt modelId="{DCAD9C42-094C-4B46-9377-9686B8293F2C}" type="pres">
      <dgm:prSet presAssocID="{E8202C2D-5211-4E77-986B-79A52257815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5488ED17-347A-4DFD-A3F9-4C62280ED4D8}" type="pres">
      <dgm:prSet presAssocID="{E8202C2D-5211-4E77-986B-79A522578158}" presName="spaceRect" presStyleCnt="0"/>
      <dgm:spPr/>
    </dgm:pt>
    <dgm:pt modelId="{2EA161BC-1622-48B9-B07E-1205D8A4EF43}" type="pres">
      <dgm:prSet presAssocID="{E8202C2D-5211-4E77-986B-79A52257815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880192C-686D-44C3-9041-791CB8F94A73}" srcId="{FFCF4619-8A0C-4034-8048-96E129B30415}" destId="{E8202C2D-5211-4E77-986B-79A522578158}" srcOrd="2" destOrd="0" parTransId="{917BA54B-A1B2-420A-B3BD-32F6003F1F1D}" sibTransId="{72AD269F-B57D-4BB4-A9DD-289FB48B54EC}"/>
    <dgm:cxn modelId="{0313AB50-F385-4769-A354-FA45BF32BFAC}" type="presOf" srcId="{FFCF4619-8A0C-4034-8048-96E129B30415}" destId="{9B1762F0-8B13-48BE-8117-83F81B7628C3}" srcOrd="0" destOrd="0" presId="urn:microsoft.com/office/officeart/2018/2/layout/IconVerticalSolidList"/>
    <dgm:cxn modelId="{CEE4D381-E5B9-47EC-A24C-8C957B647184}" type="presOf" srcId="{23A4106B-7E60-4BCA-8476-1BB4F9C4FFAE}" destId="{888B9041-EF29-4557-BF14-4E563B864198}" srcOrd="0" destOrd="0" presId="urn:microsoft.com/office/officeart/2018/2/layout/IconVerticalSolidList"/>
    <dgm:cxn modelId="{C1BEA8B8-4A95-4E0B-8537-7D455752446E}" type="presOf" srcId="{E652B279-41B7-4562-A292-1DF741D85182}" destId="{D1F78F55-836D-497B-8D46-3F17DA1A7E4B}" srcOrd="0" destOrd="0" presId="urn:microsoft.com/office/officeart/2018/2/layout/IconVerticalSolidList"/>
    <dgm:cxn modelId="{7C096AC2-AF05-4EBA-8EF0-92F9E86E1686}" type="presOf" srcId="{E8202C2D-5211-4E77-986B-79A522578158}" destId="{2EA161BC-1622-48B9-B07E-1205D8A4EF43}" srcOrd="0" destOrd="0" presId="urn:microsoft.com/office/officeart/2018/2/layout/IconVerticalSolidList"/>
    <dgm:cxn modelId="{522938CC-17AC-4095-B622-E025DF825A17}" srcId="{FFCF4619-8A0C-4034-8048-96E129B30415}" destId="{E652B279-41B7-4562-A292-1DF741D85182}" srcOrd="1" destOrd="0" parTransId="{204F90AE-6C22-4C80-882C-3BCAB12BBE0F}" sibTransId="{26F51E0F-138A-452D-8E4D-B19B7AC557E8}"/>
    <dgm:cxn modelId="{B3873EE1-3F49-4863-92C6-6AAEB201747B}" srcId="{FFCF4619-8A0C-4034-8048-96E129B30415}" destId="{23A4106B-7E60-4BCA-8476-1BB4F9C4FFAE}" srcOrd="0" destOrd="0" parTransId="{270F3DE1-92FE-4D7B-9D47-2728E82D1828}" sibTransId="{ADDB593A-D322-432B-B47D-5953B91A9FDA}"/>
    <dgm:cxn modelId="{2921FB80-76BC-44AF-AADA-E80142943248}" type="presParOf" srcId="{9B1762F0-8B13-48BE-8117-83F81B7628C3}" destId="{DE89B0D2-C937-4544-A4E1-AE15AD801B1A}" srcOrd="0" destOrd="0" presId="urn:microsoft.com/office/officeart/2018/2/layout/IconVerticalSolidList"/>
    <dgm:cxn modelId="{C4917971-355A-497E-BB7F-0B59C781DC13}" type="presParOf" srcId="{DE89B0D2-C937-4544-A4E1-AE15AD801B1A}" destId="{06FA78A4-8A9A-4BC3-AF6F-D9C0A23AFFE7}" srcOrd="0" destOrd="0" presId="urn:microsoft.com/office/officeart/2018/2/layout/IconVerticalSolidList"/>
    <dgm:cxn modelId="{331CCEEB-850F-4A64-AFD1-C2BA0E91A9F8}" type="presParOf" srcId="{DE89B0D2-C937-4544-A4E1-AE15AD801B1A}" destId="{EB5F1D96-71BC-40F6-AD9F-F9A657F4EC4F}" srcOrd="1" destOrd="0" presId="urn:microsoft.com/office/officeart/2018/2/layout/IconVerticalSolidList"/>
    <dgm:cxn modelId="{62BA3242-C865-468B-91D9-F584D5A90FEC}" type="presParOf" srcId="{DE89B0D2-C937-4544-A4E1-AE15AD801B1A}" destId="{D2BF028F-029B-4BFE-8440-E501E25CCCD8}" srcOrd="2" destOrd="0" presId="urn:microsoft.com/office/officeart/2018/2/layout/IconVerticalSolidList"/>
    <dgm:cxn modelId="{A2DA2FF8-ACB3-4964-925A-0CB97EDDC230}" type="presParOf" srcId="{DE89B0D2-C937-4544-A4E1-AE15AD801B1A}" destId="{888B9041-EF29-4557-BF14-4E563B864198}" srcOrd="3" destOrd="0" presId="urn:microsoft.com/office/officeart/2018/2/layout/IconVerticalSolidList"/>
    <dgm:cxn modelId="{0EDCA909-121C-42DD-B660-82930148DF72}" type="presParOf" srcId="{9B1762F0-8B13-48BE-8117-83F81B7628C3}" destId="{A59C67FE-4429-4B53-9550-CD3DD5D35968}" srcOrd="1" destOrd="0" presId="urn:microsoft.com/office/officeart/2018/2/layout/IconVerticalSolidList"/>
    <dgm:cxn modelId="{7736499C-2353-4D43-8546-CF3082188959}" type="presParOf" srcId="{9B1762F0-8B13-48BE-8117-83F81B7628C3}" destId="{F2367AD7-C030-42FC-A9CF-B54839B8F280}" srcOrd="2" destOrd="0" presId="urn:microsoft.com/office/officeart/2018/2/layout/IconVerticalSolidList"/>
    <dgm:cxn modelId="{BAC09064-0F9A-4F66-B5F6-D652EC10B205}" type="presParOf" srcId="{F2367AD7-C030-42FC-A9CF-B54839B8F280}" destId="{7791B720-28F2-490C-8024-5E77F4668658}" srcOrd="0" destOrd="0" presId="urn:microsoft.com/office/officeart/2018/2/layout/IconVerticalSolidList"/>
    <dgm:cxn modelId="{ECBD9E7E-7EF9-4B8C-8726-4375D10542BC}" type="presParOf" srcId="{F2367AD7-C030-42FC-A9CF-B54839B8F280}" destId="{7CBB1A45-BD91-4D94-94DC-E6A35FBA6773}" srcOrd="1" destOrd="0" presId="urn:microsoft.com/office/officeart/2018/2/layout/IconVerticalSolidList"/>
    <dgm:cxn modelId="{FE01DCB9-F6E4-4087-BC57-F910D3F6EB86}" type="presParOf" srcId="{F2367AD7-C030-42FC-A9CF-B54839B8F280}" destId="{A11878C0-5595-4DEE-A28F-DDB041EF7D8F}" srcOrd="2" destOrd="0" presId="urn:microsoft.com/office/officeart/2018/2/layout/IconVerticalSolidList"/>
    <dgm:cxn modelId="{411B107E-ECA5-48BA-BF9B-650A5F40AFA5}" type="presParOf" srcId="{F2367AD7-C030-42FC-A9CF-B54839B8F280}" destId="{D1F78F55-836D-497B-8D46-3F17DA1A7E4B}" srcOrd="3" destOrd="0" presId="urn:microsoft.com/office/officeart/2018/2/layout/IconVerticalSolidList"/>
    <dgm:cxn modelId="{A30E30C2-2E64-43C1-81CC-7CFD03E67557}" type="presParOf" srcId="{9B1762F0-8B13-48BE-8117-83F81B7628C3}" destId="{2881C04C-1305-4135-94CE-C50C42004288}" srcOrd="3" destOrd="0" presId="urn:microsoft.com/office/officeart/2018/2/layout/IconVerticalSolidList"/>
    <dgm:cxn modelId="{1946EB13-1E1C-4279-9407-5629CBAE3790}" type="presParOf" srcId="{9B1762F0-8B13-48BE-8117-83F81B7628C3}" destId="{9739C1A3-3518-4F1C-87C8-C7322250CDAC}" srcOrd="4" destOrd="0" presId="urn:microsoft.com/office/officeart/2018/2/layout/IconVerticalSolidList"/>
    <dgm:cxn modelId="{A14CECB6-A579-4166-8510-0602DA1AC8F7}" type="presParOf" srcId="{9739C1A3-3518-4F1C-87C8-C7322250CDAC}" destId="{5617AFD1-99E9-4BA0-BCD1-84564F3F374C}" srcOrd="0" destOrd="0" presId="urn:microsoft.com/office/officeart/2018/2/layout/IconVerticalSolidList"/>
    <dgm:cxn modelId="{6D81C311-8A3A-4D03-8270-3C538C8A1A26}" type="presParOf" srcId="{9739C1A3-3518-4F1C-87C8-C7322250CDAC}" destId="{DCAD9C42-094C-4B46-9377-9686B8293F2C}" srcOrd="1" destOrd="0" presId="urn:microsoft.com/office/officeart/2018/2/layout/IconVerticalSolidList"/>
    <dgm:cxn modelId="{BCC46FEE-B865-436B-A2AA-FEAA963E9C7F}" type="presParOf" srcId="{9739C1A3-3518-4F1C-87C8-C7322250CDAC}" destId="{5488ED17-347A-4DFD-A3F9-4C62280ED4D8}" srcOrd="2" destOrd="0" presId="urn:microsoft.com/office/officeart/2018/2/layout/IconVerticalSolidList"/>
    <dgm:cxn modelId="{386E278B-198E-4F2B-8731-089036D11F42}" type="presParOf" srcId="{9739C1A3-3518-4F1C-87C8-C7322250CDAC}" destId="{2EA161BC-1622-48B9-B07E-1205D8A4EF4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9447C3-36BF-479E-95BB-3DA3790B953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B3D65C1-46CA-4F7D-BB04-EFA16E0ACF16}">
      <dgm:prSet/>
      <dgm:spPr/>
      <dgm:t>
        <a:bodyPr/>
        <a:lstStyle/>
        <a:p>
          <a:pPr>
            <a:lnSpc>
              <a:spcPct val="100000"/>
            </a:lnSpc>
          </a:pPr>
          <a:r>
            <a:rPr lang="en-ZA" dirty="0"/>
            <a:t>Formative: Ongoing feedback (e.g., Kahoot, Google Forms, Quizzes, Flipgrid etc ).</a:t>
          </a:r>
          <a:endParaRPr lang="en-US" dirty="0"/>
        </a:p>
      </dgm:t>
    </dgm:pt>
    <dgm:pt modelId="{BB54A0E0-6484-46DE-9E01-06ECB86F683F}" type="parTrans" cxnId="{8788C23E-1E0F-4F5A-926F-A73C0D83AD92}">
      <dgm:prSet/>
      <dgm:spPr/>
      <dgm:t>
        <a:bodyPr/>
        <a:lstStyle/>
        <a:p>
          <a:endParaRPr lang="en-US"/>
        </a:p>
      </dgm:t>
    </dgm:pt>
    <dgm:pt modelId="{FF49EC3C-E63C-4F84-B710-AF44BB3955ED}" type="sibTrans" cxnId="{8788C23E-1E0F-4F5A-926F-A73C0D83AD92}">
      <dgm:prSet/>
      <dgm:spPr/>
      <dgm:t>
        <a:bodyPr/>
        <a:lstStyle/>
        <a:p>
          <a:endParaRPr lang="en-US"/>
        </a:p>
      </dgm:t>
    </dgm:pt>
    <dgm:pt modelId="{EF8B0BCE-9614-4F96-AE69-167B66B50AEA}">
      <dgm:prSet/>
      <dgm:spPr/>
      <dgm:t>
        <a:bodyPr/>
        <a:lstStyle/>
        <a:p>
          <a:pPr>
            <a:lnSpc>
              <a:spcPct val="100000"/>
            </a:lnSpc>
          </a:pPr>
          <a:r>
            <a:rPr lang="en-ZA" dirty="0"/>
            <a:t>Summative: Final evaluations (e.g., online exams, portfolios).</a:t>
          </a:r>
          <a:endParaRPr lang="en-US" dirty="0"/>
        </a:p>
      </dgm:t>
    </dgm:pt>
    <dgm:pt modelId="{38E2050A-3F09-4C5A-8972-1DFD98CB9A32}" type="parTrans" cxnId="{6FF48D57-C3BA-45D0-8845-CBD6B37F7E73}">
      <dgm:prSet/>
      <dgm:spPr/>
      <dgm:t>
        <a:bodyPr/>
        <a:lstStyle/>
        <a:p>
          <a:endParaRPr lang="en-US"/>
        </a:p>
      </dgm:t>
    </dgm:pt>
    <dgm:pt modelId="{A70B6566-F982-4E53-A25A-A36902097E26}" type="sibTrans" cxnId="{6FF48D57-C3BA-45D0-8845-CBD6B37F7E73}">
      <dgm:prSet/>
      <dgm:spPr/>
      <dgm:t>
        <a:bodyPr/>
        <a:lstStyle/>
        <a:p>
          <a:endParaRPr lang="en-US"/>
        </a:p>
      </dgm:t>
    </dgm:pt>
    <dgm:pt modelId="{E77FE211-A3A8-4B2F-9761-69159A898F4E}">
      <dgm:prSet/>
      <dgm:spPr/>
      <dgm:t>
        <a:bodyPr/>
        <a:lstStyle/>
        <a:p>
          <a:pPr>
            <a:lnSpc>
              <a:spcPct val="100000"/>
            </a:lnSpc>
          </a:pPr>
          <a:r>
            <a:rPr lang="en-ZA"/>
            <a:t>Peer &amp; Self-Assessment: Collaborative learning approaches.</a:t>
          </a:r>
          <a:endParaRPr lang="en-US"/>
        </a:p>
      </dgm:t>
    </dgm:pt>
    <dgm:pt modelId="{08A827CE-331B-4EF9-948A-B42C59F69AA2}" type="parTrans" cxnId="{58F86F58-A559-4ABB-9874-B1EFB01DF15A}">
      <dgm:prSet/>
      <dgm:spPr/>
      <dgm:t>
        <a:bodyPr/>
        <a:lstStyle/>
        <a:p>
          <a:endParaRPr lang="en-US"/>
        </a:p>
      </dgm:t>
    </dgm:pt>
    <dgm:pt modelId="{3206696D-3C95-405D-ADED-D09A0A90F9FD}" type="sibTrans" cxnId="{58F86F58-A559-4ABB-9874-B1EFB01DF15A}">
      <dgm:prSet/>
      <dgm:spPr/>
      <dgm:t>
        <a:bodyPr/>
        <a:lstStyle/>
        <a:p>
          <a:endParaRPr lang="en-US"/>
        </a:p>
      </dgm:t>
    </dgm:pt>
    <dgm:pt modelId="{ABABF314-E1F9-4443-B48D-DC12FDDE233C}" type="pres">
      <dgm:prSet presAssocID="{E99447C3-36BF-479E-95BB-3DA3790B953A}" presName="root" presStyleCnt="0">
        <dgm:presLayoutVars>
          <dgm:dir/>
          <dgm:resizeHandles val="exact"/>
        </dgm:presLayoutVars>
      </dgm:prSet>
      <dgm:spPr/>
    </dgm:pt>
    <dgm:pt modelId="{74085ABE-7E13-4657-BBF1-EA5D6BDA19DB}" type="pres">
      <dgm:prSet presAssocID="{AB3D65C1-46CA-4F7D-BB04-EFA16E0ACF16}" presName="compNode" presStyleCnt="0"/>
      <dgm:spPr/>
    </dgm:pt>
    <dgm:pt modelId="{D28BEE71-1E98-4399-A2EA-5123181E871F}" type="pres">
      <dgm:prSet presAssocID="{AB3D65C1-46CA-4F7D-BB04-EFA16E0ACF16}" presName="bgRect" presStyleLbl="bgShp" presStyleIdx="0" presStyleCnt="3"/>
      <dgm:spPr/>
    </dgm:pt>
    <dgm:pt modelId="{23A836F5-F53E-4BA5-AFF6-4E5223390DB5}" type="pres">
      <dgm:prSet presAssocID="{AB3D65C1-46CA-4F7D-BB04-EFA16E0ACF1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1F685B19-4B27-438D-914C-5B3590EA8A04}" type="pres">
      <dgm:prSet presAssocID="{AB3D65C1-46CA-4F7D-BB04-EFA16E0ACF16}" presName="spaceRect" presStyleCnt="0"/>
      <dgm:spPr/>
    </dgm:pt>
    <dgm:pt modelId="{365A5FD5-4FAC-425D-BA08-7B17B0F3DAC2}" type="pres">
      <dgm:prSet presAssocID="{AB3D65C1-46CA-4F7D-BB04-EFA16E0ACF16}" presName="parTx" presStyleLbl="revTx" presStyleIdx="0" presStyleCnt="3">
        <dgm:presLayoutVars>
          <dgm:chMax val="0"/>
          <dgm:chPref val="0"/>
        </dgm:presLayoutVars>
      </dgm:prSet>
      <dgm:spPr/>
    </dgm:pt>
    <dgm:pt modelId="{8BC9FE83-B29E-4A6C-BED3-61C64BF2E836}" type="pres">
      <dgm:prSet presAssocID="{FF49EC3C-E63C-4F84-B710-AF44BB3955ED}" presName="sibTrans" presStyleCnt="0"/>
      <dgm:spPr/>
    </dgm:pt>
    <dgm:pt modelId="{D7214765-6B6B-4FB7-A011-524D03B7526C}" type="pres">
      <dgm:prSet presAssocID="{EF8B0BCE-9614-4F96-AE69-167B66B50AEA}" presName="compNode" presStyleCnt="0"/>
      <dgm:spPr/>
    </dgm:pt>
    <dgm:pt modelId="{DA8D623A-A6D5-41F0-AA91-FB0C14071E02}" type="pres">
      <dgm:prSet presAssocID="{EF8B0BCE-9614-4F96-AE69-167B66B50AEA}" presName="bgRect" presStyleLbl="bgShp" presStyleIdx="1" presStyleCnt="3"/>
      <dgm:spPr/>
    </dgm:pt>
    <dgm:pt modelId="{298629DE-6F01-4764-A4DA-482A7243FB25}" type="pres">
      <dgm:prSet presAssocID="{EF8B0BCE-9614-4F96-AE69-167B66B50AE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7B9C1037-4A68-441E-872C-4D8F0D82CB25}" type="pres">
      <dgm:prSet presAssocID="{EF8B0BCE-9614-4F96-AE69-167B66B50AEA}" presName="spaceRect" presStyleCnt="0"/>
      <dgm:spPr/>
    </dgm:pt>
    <dgm:pt modelId="{FB29A4BF-0F92-4958-BB71-8F2FEA7A4943}" type="pres">
      <dgm:prSet presAssocID="{EF8B0BCE-9614-4F96-AE69-167B66B50AEA}" presName="parTx" presStyleLbl="revTx" presStyleIdx="1" presStyleCnt="3">
        <dgm:presLayoutVars>
          <dgm:chMax val="0"/>
          <dgm:chPref val="0"/>
        </dgm:presLayoutVars>
      </dgm:prSet>
      <dgm:spPr/>
    </dgm:pt>
    <dgm:pt modelId="{6DC659BD-00CD-48A9-8279-0D8E08118105}" type="pres">
      <dgm:prSet presAssocID="{A70B6566-F982-4E53-A25A-A36902097E26}" presName="sibTrans" presStyleCnt="0"/>
      <dgm:spPr/>
    </dgm:pt>
    <dgm:pt modelId="{5F8F7E17-085D-4EBF-8018-24B3AE3BCCDC}" type="pres">
      <dgm:prSet presAssocID="{E77FE211-A3A8-4B2F-9761-69159A898F4E}" presName="compNode" presStyleCnt="0"/>
      <dgm:spPr/>
    </dgm:pt>
    <dgm:pt modelId="{34A28EEA-1A61-4B3B-97CD-0A1BCB6B5FB5}" type="pres">
      <dgm:prSet presAssocID="{E77FE211-A3A8-4B2F-9761-69159A898F4E}" presName="bgRect" presStyleLbl="bgShp" presStyleIdx="2" presStyleCnt="3"/>
      <dgm:spPr/>
    </dgm:pt>
    <dgm:pt modelId="{59FC96B6-F9FE-40FB-AC6E-5181878E795B}" type="pres">
      <dgm:prSet presAssocID="{E77FE211-A3A8-4B2F-9761-69159A898F4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E7402C75-0192-4C3B-B959-9AEB67995524}" type="pres">
      <dgm:prSet presAssocID="{E77FE211-A3A8-4B2F-9761-69159A898F4E}" presName="spaceRect" presStyleCnt="0"/>
      <dgm:spPr/>
    </dgm:pt>
    <dgm:pt modelId="{696888F0-8C88-473B-B2B1-928FA5589EF1}" type="pres">
      <dgm:prSet presAssocID="{E77FE211-A3A8-4B2F-9761-69159A898F4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882AA04-E140-4221-A772-47B8B3B5BCC8}" type="presOf" srcId="{E77FE211-A3A8-4B2F-9761-69159A898F4E}" destId="{696888F0-8C88-473B-B2B1-928FA5589EF1}" srcOrd="0" destOrd="0" presId="urn:microsoft.com/office/officeart/2018/2/layout/IconVerticalSolidList"/>
    <dgm:cxn modelId="{8788C23E-1E0F-4F5A-926F-A73C0D83AD92}" srcId="{E99447C3-36BF-479E-95BB-3DA3790B953A}" destId="{AB3D65C1-46CA-4F7D-BB04-EFA16E0ACF16}" srcOrd="0" destOrd="0" parTransId="{BB54A0E0-6484-46DE-9E01-06ECB86F683F}" sibTransId="{FF49EC3C-E63C-4F84-B710-AF44BB3955ED}"/>
    <dgm:cxn modelId="{8D204C61-4B65-4E9B-BE7D-68D69B12F1A3}" type="presOf" srcId="{AB3D65C1-46CA-4F7D-BB04-EFA16E0ACF16}" destId="{365A5FD5-4FAC-425D-BA08-7B17B0F3DAC2}" srcOrd="0" destOrd="0" presId="urn:microsoft.com/office/officeart/2018/2/layout/IconVerticalSolidList"/>
    <dgm:cxn modelId="{6FF48D57-C3BA-45D0-8845-CBD6B37F7E73}" srcId="{E99447C3-36BF-479E-95BB-3DA3790B953A}" destId="{EF8B0BCE-9614-4F96-AE69-167B66B50AEA}" srcOrd="1" destOrd="0" parTransId="{38E2050A-3F09-4C5A-8972-1DFD98CB9A32}" sibTransId="{A70B6566-F982-4E53-A25A-A36902097E26}"/>
    <dgm:cxn modelId="{58F86F58-A559-4ABB-9874-B1EFB01DF15A}" srcId="{E99447C3-36BF-479E-95BB-3DA3790B953A}" destId="{E77FE211-A3A8-4B2F-9761-69159A898F4E}" srcOrd="2" destOrd="0" parTransId="{08A827CE-331B-4EF9-948A-B42C59F69AA2}" sibTransId="{3206696D-3C95-405D-ADED-D09A0A90F9FD}"/>
    <dgm:cxn modelId="{94B5C6B0-E66D-47EF-AA6A-C54DB6646DAA}" type="presOf" srcId="{EF8B0BCE-9614-4F96-AE69-167B66B50AEA}" destId="{FB29A4BF-0F92-4958-BB71-8F2FEA7A4943}" srcOrd="0" destOrd="0" presId="urn:microsoft.com/office/officeart/2018/2/layout/IconVerticalSolidList"/>
    <dgm:cxn modelId="{4AE19CBF-15B1-49E7-8941-55E707775FC9}" type="presOf" srcId="{E99447C3-36BF-479E-95BB-3DA3790B953A}" destId="{ABABF314-E1F9-4443-B48D-DC12FDDE233C}" srcOrd="0" destOrd="0" presId="urn:microsoft.com/office/officeart/2018/2/layout/IconVerticalSolidList"/>
    <dgm:cxn modelId="{DE2BF13C-CBDA-40F1-8FBA-CDAC6D0856CD}" type="presParOf" srcId="{ABABF314-E1F9-4443-B48D-DC12FDDE233C}" destId="{74085ABE-7E13-4657-BBF1-EA5D6BDA19DB}" srcOrd="0" destOrd="0" presId="urn:microsoft.com/office/officeart/2018/2/layout/IconVerticalSolidList"/>
    <dgm:cxn modelId="{61958D85-4909-4299-8129-C66D95E935D8}" type="presParOf" srcId="{74085ABE-7E13-4657-BBF1-EA5D6BDA19DB}" destId="{D28BEE71-1E98-4399-A2EA-5123181E871F}" srcOrd="0" destOrd="0" presId="urn:microsoft.com/office/officeart/2018/2/layout/IconVerticalSolidList"/>
    <dgm:cxn modelId="{54E62E37-D9D7-4090-B11D-722F98870C1D}" type="presParOf" srcId="{74085ABE-7E13-4657-BBF1-EA5D6BDA19DB}" destId="{23A836F5-F53E-4BA5-AFF6-4E5223390DB5}" srcOrd="1" destOrd="0" presId="urn:microsoft.com/office/officeart/2018/2/layout/IconVerticalSolidList"/>
    <dgm:cxn modelId="{D8F626C7-A786-46E3-8992-5AA2F296EAC6}" type="presParOf" srcId="{74085ABE-7E13-4657-BBF1-EA5D6BDA19DB}" destId="{1F685B19-4B27-438D-914C-5B3590EA8A04}" srcOrd="2" destOrd="0" presId="urn:microsoft.com/office/officeart/2018/2/layout/IconVerticalSolidList"/>
    <dgm:cxn modelId="{8896E3BA-92AB-4F96-BB3D-A774344538B2}" type="presParOf" srcId="{74085ABE-7E13-4657-BBF1-EA5D6BDA19DB}" destId="{365A5FD5-4FAC-425D-BA08-7B17B0F3DAC2}" srcOrd="3" destOrd="0" presId="urn:microsoft.com/office/officeart/2018/2/layout/IconVerticalSolidList"/>
    <dgm:cxn modelId="{07694B1A-9D58-4D41-8922-A3CE1054FC4D}" type="presParOf" srcId="{ABABF314-E1F9-4443-B48D-DC12FDDE233C}" destId="{8BC9FE83-B29E-4A6C-BED3-61C64BF2E836}" srcOrd="1" destOrd="0" presId="urn:microsoft.com/office/officeart/2018/2/layout/IconVerticalSolidList"/>
    <dgm:cxn modelId="{AD92CEA6-AE40-46A6-8DA2-038A214186A6}" type="presParOf" srcId="{ABABF314-E1F9-4443-B48D-DC12FDDE233C}" destId="{D7214765-6B6B-4FB7-A011-524D03B7526C}" srcOrd="2" destOrd="0" presId="urn:microsoft.com/office/officeart/2018/2/layout/IconVerticalSolidList"/>
    <dgm:cxn modelId="{E6EBF501-85CB-46A2-A0D9-D6A9E127A431}" type="presParOf" srcId="{D7214765-6B6B-4FB7-A011-524D03B7526C}" destId="{DA8D623A-A6D5-41F0-AA91-FB0C14071E02}" srcOrd="0" destOrd="0" presId="urn:microsoft.com/office/officeart/2018/2/layout/IconVerticalSolidList"/>
    <dgm:cxn modelId="{A331FA3B-5D47-4ECC-8B53-478C18DC3BB2}" type="presParOf" srcId="{D7214765-6B6B-4FB7-A011-524D03B7526C}" destId="{298629DE-6F01-4764-A4DA-482A7243FB25}" srcOrd="1" destOrd="0" presId="urn:microsoft.com/office/officeart/2018/2/layout/IconVerticalSolidList"/>
    <dgm:cxn modelId="{B2744326-5C97-4228-B400-997BF94069D3}" type="presParOf" srcId="{D7214765-6B6B-4FB7-A011-524D03B7526C}" destId="{7B9C1037-4A68-441E-872C-4D8F0D82CB25}" srcOrd="2" destOrd="0" presId="urn:microsoft.com/office/officeart/2018/2/layout/IconVerticalSolidList"/>
    <dgm:cxn modelId="{A18AEAE9-199D-48B6-98A7-0A7BA3A632C7}" type="presParOf" srcId="{D7214765-6B6B-4FB7-A011-524D03B7526C}" destId="{FB29A4BF-0F92-4958-BB71-8F2FEA7A4943}" srcOrd="3" destOrd="0" presId="urn:microsoft.com/office/officeart/2018/2/layout/IconVerticalSolidList"/>
    <dgm:cxn modelId="{510FBCA9-4A66-4F88-81BD-91DE8DE83041}" type="presParOf" srcId="{ABABF314-E1F9-4443-B48D-DC12FDDE233C}" destId="{6DC659BD-00CD-48A9-8279-0D8E08118105}" srcOrd="3" destOrd="0" presId="urn:microsoft.com/office/officeart/2018/2/layout/IconVerticalSolidList"/>
    <dgm:cxn modelId="{50243B65-4462-42F7-BA27-7E90474EE656}" type="presParOf" srcId="{ABABF314-E1F9-4443-B48D-DC12FDDE233C}" destId="{5F8F7E17-085D-4EBF-8018-24B3AE3BCCDC}" srcOrd="4" destOrd="0" presId="urn:microsoft.com/office/officeart/2018/2/layout/IconVerticalSolidList"/>
    <dgm:cxn modelId="{E486125A-FE4A-4B7D-8B7A-F364D439813D}" type="presParOf" srcId="{5F8F7E17-085D-4EBF-8018-24B3AE3BCCDC}" destId="{34A28EEA-1A61-4B3B-97CD-0A1BCB6B5FB5}" srcOrd="0" destOrd="0" presId="urn:microsoft.com/office/officeart/2018/2/layout/IconVerticalSolidList"/>
    <dgm:cxn modelId="{503A299F-3758-4908-93E1-49DCDB015E76}" type="presParOf" srcId="{5F8F7E17-085D-4EBF-8018-24B3AE3BCCDC}" destId="{59FC96B6-F9FE-40FB-AC6E-5181878E795B}" srcOrd="1" destOrd="0" presId="urn:microsoft.com/office/officeart/2018/2/layout/IconVerticalSolidList"/>
    <dgm:cxn modelId="{3ADE4E36-89D8-4E2B-85CB-358E0EB87964}" type="presParOf" srcId="{5F8F7E17-085D-4EBF-8018-24B3AE3BCCDC}" destId="{E7402C75-0192-4C3B-B959-9AEB67995524}" srcOrd="2" destOrd="0" presId="urn:microsoft.com/office/officeart/2018/2/layout/IconVerticalSolidList"/>
    <dgm:cxn modelId="{A21B506C-5BFC-450C-BC4B-78574A3208A6}" type="presParOf" srcId="{5F8F7E17-085D-4EBF-8018-24B3AE3BCCDC}" destId="{696888F0-8C88-473B-B2B1-928FA5589EF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537D9D-63B8-47D7-B6BB-C9E3D405EF3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222515-C1CF-4837-AA26-552D92A68C1C}">
      <dgm:prSet/>
      <dgm:spPr/>
      <dgm:t>
        <a:bodyPr/>
        <a:lstStyle/>
        <a:p>
          <a:r>
            <a:rPr lang="en-GB"/>
            <a:t>Immediate feedback for learners.</a:t>
          </a:r>
          <a:endParaRPr lang="en-US"/>
        </a:p>
      </dgm:t>
    </dgm:pt>
    <dgm:pt modelId="{C46AFA81-F62C-4500-A96B-7DA1BEBAA2E0}" type="parTrans" cxnId="{CAA70A49-0989-43AC-B627-15B1F5F5E297}">
      <dgm:prSet/>
      <dgm:spPr/>
      <dgm:t>
        <a:bodyPr/>
        <a:lstStyle/>
        <a:p>
          <a:endParaRPr lang="en-US"/>
        </a:p>
      </dgm:t>
    </dgm:pt>
    <dgm:pt modelId="{86F08991-FF3F-42E2-96D1-E33C18A02828}" type="sibTrans" cxnId="{CAA70A49-0989-43AC-B627-15B1F5F5E297}">
      <dgm:prSet/>
      <dgm:spPr/>
      <dgm:t>
        <a:bodyPr/>
        <a:lstStyle/>
        <a:p>
          <a:endParaRPr lang="en-US"/>
        </a:p>
      </dgm:t>
    </dgm:pt>
    <dgm:pt modelId="{A2628351-9217-44BD-8560-C57C4B3DBE96}">
      <dgm:prSet/>
      <dgm:spPr/>
      <dgm:t>
        <a:bodyPr/>
        <a:lstStyle/>
        <a:p>
          <a:r>
            <a:rPr lang="en-GB"/>
            <a:t>Personalized learning experiences.</a:t>
          </a:r>
          <a:endParaRPr lang="en-US"/>
        </a:p>
      </dgm:t>
    </dgm:pt>
    <dgm:pt modelId="{6E40F767-1171-423C-8B9D-F706FCEC967F}" type="parTrans" cxnId="{99B8D7F5-50BF-4B02-9A40-31BC43FD69E7}">
      <dgm:prSet/>
      <dgm:spPr/>
      <dgm:t>
        <a:bodyPr/>
        <a:lstStyle/>
        <a:p>
          <a:endParaRPr lang="en-US"/>
        </a:p>
      </dgm:t>
    </dgm:pt>
    <dgm:pt modelId="{97883C5A-293A-40B0-BF22-C34DC5EEA790}" type="sibTrans" cxnId="{99B8D7F5-50BF-4B02-9A40-31BC43FD69E7}">
      <dgm:prSet/>
      <dgm:spPr/>
      <dgm:t>
        <a:bodyPr/>
        <a:lstStyle/>
        <a:p>
          <a:endParaRPr lang="en-US"/>
        </a:p>
      </dgm:t>
    </dgm:pt>
    <dgm:pt modelId="{1FB0087F-5321-4A93-9AB9-BFC02F7BDB2C}">
      <dgm:prSet/>
      <dgm:spPr/>
      <dgm:t>
        <a:bodyPr/>
        <a:lstStyle/>
        <a:p>
          <a:r>
            <a:rPr lang="en-GB"/>
            <a:t>Scalability for large groups.</a:t>
          </a:r>
          <a:endParaRPr lang="en-US"/>
        </a:p>
      </dgm:t>
    </dgm:pt>
    <dgm:pt modelId="{6676917E-313A-4D20-9987-1D306A4A4F7B}" type="parTrans" cxnId="{CCA46A47-1FEA-40D1-822B-D208048613C4}">
      <dgm:prSet/>
      <dgm:spPr/>
      <dgm:t>
        <a:bodyPr/>
        <a:lstStyle/>
        <a:p>
          <a:endParaRPr lang="en-US"/>
        </a:p>
      </dgm:t>
    </dgm:pt>
    <dgm:pt modelId="{19C9EB57-C640-4265-B4B1-88942A812BC5}" type="sibTrans" cxnId="{CCA46A47-1FEA-40D1-822B-D208048613C4}">
      <dgm:prSet/>
      <dgm:spPr/>
      <dgm:t>
        <a:bodyPr/>
        <a:lstStyle/>
        <a:p>
          <a:endParaRPr lang="en-US"/>
        </a:p>
      </dgm:t>
    </dgm:pt>
    <dgm:pt modelId="{08293976-5D1B-4158-A669-C31F1A815AE0}">
      <dgm:prSet/>
      <dgm:spPr/>
      <dgm:t>
        <a:bodyPr/>
        <a:lstStyle/>
        <a:p>
          <a:r>
            <a:rPr lang="en-GB"/>
            <a:t>Integration with data analytics.</a:t>
          </a:r>
          <a:endParaRPr lang="en-US"/>
        </a:p>
      </dgm:t>
    </dgm:pt>
    <dgm:pt modelId="{C3F09296-AD1E-47E5-98D0-23FC14F7B87C}" type="parTrans" cxnId="{1C04D33E-3255-40ED-9811-311326225ED5}">
      <dgm:prSet/>
      <dgm:spPr/>
      <dgm:t>
        <a:bodyPr/>
        <a:lstStyle/>
        <a:p>
          <a:endParaRPr lang="en-US"/>
        </a:p>
      </dgm:t>
    </dgm:pt>
    <dgm:pt modelId="{30CDA3F2-F32D-458C-AFE9-45005AC1FB4D}" type="sibTrans" cxnId="{1C04D33E-3255-40ED-9811-311326225ED5}">
      <dgm:prSet/>
      <dgm:spPr/>
      <dgm:t>
        <a:bodyPr/>
        <a:lstStyle/>
        <a:p>
          <a:endParaRPr lang="en-US"/>
        </a:p>
      </dgm:t>
    </dgm:pt>
    <dgm:pt modelId="{BCEFE6C6-28CF-45EE-9D02-1E87107585B9}" type="pres">
      <dgm:prSet presAssocID="{D6537D9D-63B8-47D7-B6BB-C9E3D405EF33}" presName="diagram" presStyleCnt="0">
        <dgm:presLayoutVars>
          <dgm:dir/>
          <dgm:resizeHandles val="exact"/>
        </dgm:presLayoutVars>
      </dgm:prSet>
      <dgm:spPr/>
    </dgm:pt>
    <dgm:pt modelId="{3F7BEDD5-9E0D-45B5-AE88-6B468AFA9F0E}" type="pres">
      <dgm:prSet presAssocID="{78222515-C1CF-4837-AA26-552D92A68C1C}" presName="node" presStyleLbl="node1" presStyleIdx="0" presStyleCnt="4">
        <dgm:presLayoutVars>
          <dgm:bulletEnabled val="1"/>
        </dgm:presLayoutVars>
      </dgm:prSet>
      <dgm:spPr/>
    </dgm:pt>
    <dgm:pt modelId="{C4668056-A6BB-49A1-93DF-A01D997988CA}" type="pres">
      <dgm:prSet presAssocID="{86F08991-FF3F-42E2-96D1-E33C18A02828}" presName="sibTrans" presStyleCnt="0"/>
      <dgm:spPr/>
    </dgm:pt>
    <dgm:pt modelId="{5CCB5855-177A-456E-96DF-52432E46513D}" type="pres">
      <dgm:prSet presAssocID="{A2628351-9217-44BD-8560-C57C4B3DBE96}" presName="node" presStyleLbl="node1" presStyleIdx="1" presStyleCnt="4">
        <dgm:presLayoutVars>
          <dgm:bulletEnabled val="1"/>
        </dgm:presLayoutVars>
      </dgm:prSet>
      <dgm:spPr/>
    </dgm:pt>
    <dgm:pt modelId="{C10E67B8-3BB1-4ECD-9506-5A32E994A322}" type="pres">
      <dgm:prSet presAssocID="{97883C5A-293A-40B0-BF22-C34DC5EEA790}" presName="sibTrans" presStyleCnt="0"/>
      <dgm:spPr/>
    </dgm:pt>
    <dgm:pt modelId="{F928A94E-BCCE-4E28-9D63-6F682872B161}" type="pres">
      <dgm:prSet presAssocID="{1FB0087F-5321-4A93-9AB9-BFC02F7BDB2C}" presName="node" presStyleLbl="node1" presStyleIdx="2" presStyleCnt="4">
        <dgm:presLayoutVars>
          <dgm:bulletEnabled val="1"/>
        </dgm:presLayoutVars>
      </dgm:prSet>
      <dgm:spPr/>
    </dgm:pt>
    <dgm:pt modelId="{78B709ED-A741-4FED-A431-054B979C7C2E}" type="pres">
      <dgm:prSet presAssocID="{19C9EB57-C640-4265-B4B1-88942A812BC5}" presName="sibTrans" presStyleCnt="0"/>
      <dgm:spPr/>
    </dgm:pt>
    <dgm:pt modelId="{4FD2E0AC-74BA-468D-AF6A-3DB87B265B7E}" type="pres">
      <dgm:prSet presAssocID="{08293976-5D1B-4158-A669-C31F1A815AE0}" presName="node" presStyleLbl="node1" presStyleIdx="3" presStyleCnt="4">
        <dgm:presLayoutVars>
          <dgm:bulletEnabled val="1"/>
        </dgm:presLayoutVars>
      </dgm:prSet>
      <dgm:spPr/>
    </dgm:pt>
  </dgm:ptLst>
  <dgm:cxnLst>
    <dgm:cxn modelId="{B8C2992C-A9D2-4D12-8E00-07769EE309F9}" type="presOf" srcId="{78222515-C1CF-4837-AA26-552D92A68C1C}" destId="{3F7BEDD5-9E0D-45B5-AE88-6B468AFA9F0E}" srcOrd="0" destOrd="0" presId="urn:microsoft.com/office/officeart/2005/8/layout/default"/>
    <dgm:cxn modelId="{1C04D33E-3255-40ED-9811-311326225ED5}" srcId="{D6537D9D-63B8-47D7-B6BB-C9E3D405EF33}" destId="{08293976-5D1B-4158-A669-C31F1A815AE0}" srcOrd="3" destOrd="0" parTransId="{C3F09296-AD1E-47E5-98D0-23FC14F7B87C}" sibTransId="{30CDA3F2-F32D-458C-AFE9-45005AC1FB4D}"/>
    <dgm:cxn modelId="{2E03E166-6B11-48EA-A037-90FB146FFC79}" type="presOf" srcId="{A2628351-9217-44BD-8560-C57C4B3DBE96}" destId="{5CCB5855-177A-456E-96DF-52432E46513D}" srcOrd="0" destOrd="0" presId="urn:microsoft.com/office/officeart/2005/8/layout/default"/>
    <dgm:cxn modelId="{CCA46A47-1FEA-40D1-822B-D208048613C4}" srcId="{D6537D9D-63B8-47D7-B6BB-C9E3D405EF33}" destId="{1FB0087F-5321-4A93-9AB9-BFC02F7BDB2C}" srcOrd="2" destOrd="0" parTransId="{6676917E-313A-4D20-9987-1D306A4A4F7B}" sibTransId="{19C9EB57-C640-4265-B4B1-88942A812BC5}"/>
    <dgm:cxn modelId="{CAA70A49-0989-43AC-B627-15B1F5F5E297}" srcId="{D6537D9D-63B8-47D7-B6BB-C9E3D405EF33}" destId="{78222515-C1CF-4837-AA26-552D92A68C1C}" srcOrd="0" destOrd="0" parTransId="{C46AFA81-F62C-4500-A96B-7DA1BEBAA2E0}" sibTransId="{86F08991-FF3F-42E2-96D1-E33C18A02828}"/>
    <dgm:cxn modelId="{70299453-567C-405F-B052-E65F9512F02E}" type="presOf" srcId="{D6537D9D-63B8-47D7-B6BB-C9E3D405EF33}" destId="{BCEFE6C6-28CF-45EE-9D02-1E87107585B9}" srcOrd="0" destOrd="0" presId="urn:microsoft.com/office/officeart/2005/8/layout/default"/>
    <dgm:cxn modelId="{7C9D0787-9AB8-456B-B15A-3175A0B66F42}" type="presOf" srcId="{1FB0087F-5321-4A93-9AB9-BFC02F7BDB2C}" destId="{F928A94E-BCCE-4E28-9D63-6F682872B161}" srcOrd="0" destOrd="0" presId="urn:microsoft.com/office/officeart/2005/8/layout/default"/>
    <dgm:cxn modelId="{9C8138B5-BB26-4B76-8D82-752B2C3A59C9}" type="presOf" srcId="{08293976-5D1B-4158-A669-C31F1A815AE0}" destId="{4FD2E0AC-74BA-468D-AF6A-3DB87B265B7E}" srcOrd="0" destOrd="0" presId="urn:microsoft.com/office/officeart/2005/8/layout/default"/>
    <dgm:cxn modelId="{99B8D7F5-50BF-4B02-9A40-31BC43FD69E7}" srcId="{D6537D9D-63B8-47D7-B6BB-C9E3D405EF33}" destId="{A2628351-9217-44BD-8560-C57C4B3DBE96}" srcOrd="1" destOrd="0" parTransId="{6E40F767-1171-423C-8B9D-F706FCEC967F}" sibTransId="{97883C5A-293A-40B0-BF22-C34DC5EEA790}"/>
    <dgm:cxn modelId="{60E647F4-ACEC-45B4-AD07-F8FD9E0FA99B}" type="presParOf" srcId="{BCEFE6C6-28CF-45EE-9D02-1E87107585B9}" destId="{3F7BEDD5-9E0D-45B5-AE88-6B468AFA9F0E}" srcOrd="0" destOrd="0" presId="urn:microsoft.com/office/officeart/2005/8/layout/default"/>
    <dgm:cxn modelId="{B2BBE049-D733-4138-AFB3-77AF97A955BA}" type="presParOf" srcId="{BCEFE6C6-28CF-45EE-9D02-1E87107585B9}" destId="{C4668056-A6BB-49A1-93DF-A01D997988CA}" srcOrd="1" destOrd="0" presId="urn:microsoft.com/office/officeart/2005/8/layout/default"/>
    <dgm:cxn modelId="{2F86ACB9-1F46-43B2-AFC9-8101E7D96218}" type="presParOf" srcId="{BCEFE6C6-28CF-45EE-9D02-1E87107585B9}" destId="{5CCB5855-177A-456E-96DF-52432E46513D}" srcOrd="2" destOrd="0" presId="urn:microsoft.com/office/officeart/2005/8/layout/default"/>
    <dgm:cxn modelId="{3EC8EF87-8037-4E82-89E8-2414112A0928}" type="presParOf" srcId="{BCEFE6C6-28CF-45EE-9D02-1E87107585B9}" destId="{C10E67B8-3BB1-4ECD-9506-5A32E994A322}" srcOrd="3" destOrd="0" presId="urn:microsoft.com/office/officeart/2005/8/layout/default"/>
    <dgm:cxn modelId="{3108F70B-5BA7-4DB0-8EA7-0518FE961969}" type="presParOf" srcId="{BCEFE6C6-28CF-45EE-9D02-1E87107585B9}" destId="{F928A94E-BCCE-4E28-9D63-6F682872B161}" srcOrd="4" destOrd="0" presId="urn:microsoft.com/office/officeart/2005/8/layout/default"/>
    <dgm:cxn modelId="{93288560-1954-46E0-A15B-EF96EF692EFD}" type="presParOf" srcId="{BCEFE6C6-28CF-45EE-9D02-1E87107585B9}" destId="{78B709ED-A741-4FED-A431-054B979C7C2E}" srcOrd="5" destOrd="0" presId="urn:microsoft.com/office/officeart/2005/8/layout/default"/>
    <dgm:cxn modelId="{4DC4EEF8-BECC-4BB8-A684-B47CF188AAAC}" type="presParOf" srcId="{BCEFE6C6-28CF-45EE-9D02-1E87107585B9}" destId="{4FD2E0AC-74BA-468D-AF6A-3DB87B265B7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9B0875-BC90-4D0A-989A-D48EBB93D7B8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FAE1DFC-63E1-4A5A-B96B-F3ED5E4E9388}">
      <dgm:prSet/>
      <dgm:spPr/>
      <dgm:t>
        <a:bodyPr/>
        <a:lstStyle/>
        <a:p>
          <a:r>
            <a:rPr lang="en-GB"/>
            <a:t>Digital divide: Access to technology.</a:t>
          </a:r>
          <a:endParaRPr lang="en-US"/>
        </a:p>
      </dgm:t>
    </dgm:pt>
    <dgm:pt modelId="{B0176276-7D26-4AFF-A324-877CEB10912D}" type="parTrans" cxnId="{34500F80-D2C4-40FA-BA48-DC7EE8CCE4C4}">
      <dgm:prSet/>
      <dgm:spPr/>
      <dgm:t>
        <a:bodyPr/>
        <a:lstStyle/>
        <a:p>
          <a:endParaRPr lang="en-US"/>
        </a:p>
      </dgm:t>
    </dgm:pt>
    <dgm:pt modelId="{34DBCF8D-D884-4E11-9B51-694B8A510398}" type="sibTrans" cxnId="{34500F80-D2C4-40FA-BA48-DC7EE8CCE4C4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3FD5CB86-EA0A-4640-8734-CFE8859847FD}">
      <dgm:prSet/>
      <dgm:spPr/>
      <dgm:t>
        <a:bodyPr/>
        <a:lstStyle/>
        <a:p>
          <a:r>
            <a:rPr lang="en-GB"/>
            <a:t>Academic integrity: Cheating concerns.</a:t>
          </a:r>
          <a:endParaRPr lang="en-US"/>
        </a:p>
      </dgm:t>
    </dgm:pt>
    <dgm:pt modelId="{8F6D0764-F23A-44E8-9D34-65550BF4A55D}" type="parTrans" cxnId="{E3B55A5A-6589-4372-BF77-C18C41371FE5}">
      <dgm:prSet/>
      <dgm:spPr/>
      <dgm:t>
        <a:bodyPr/>
        <a:lstStyle/>
        <a:p>
          <a:endParaRPr lang="en-US"/>
        </a:p>
      </dgm:t>
    </dgm:pt>
    <dgm:pt modelId="{FD23774D-D6F0-4540-9D97-27D13F5BF8E4}" type="sibTrans" cxnId="{E3B55A5A-6589-4372-BF77-C18C41371FE5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14D0836C-D460-4E7D-A0E8-C9EEEAE25A60}">
      <dgm:prSet/>
      <dgm:spPr/>
      <dgm:t>
        <a:bodyPr/>
        <a:lstStyle/>
        <a:p>
          <a:r>
            <a:rPr lang="en-GB"/>
            <a:t>Technical issues: Connectivity and platform reliability.</a:t>
          </a:r>
          <a:endParaRPr lang="en-US"/>
        </a:p>
      </dgm:t>
    </dgm:pt>
    <dgm:pt modelId="{AB13EDEC-A747-469D-9817-2728113D41E7}" type="parTrans" cxnId="{920B684E-E8B8-43FB-93D4-2AE450214AFE}">
      <dgm:prSet/>
      <dgm:spPr/>
      <dgm:t>
        <a:bodyPr/>
        <a:lstStyle/>
        <a:p>
          <a:endParaRPr lang="en-US"/>
        </a:p>
      </dgm:t>
    </dgm:pt>
    <dgm:pt modelId="{5CF9095F-801C-474D-9DE8-CD38901C490A}" type="sibTrans" cxnId="{920B684E-E8B8-43FB-93D4-2AE450214AFE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8FC1D892-6F8D-4040-ACB9-ADE1A57F6B90}">
      <dgm:prSet/>
      <dgm:spPr/>
      <dgm:t>
        <a:bodyPr/>
        <a:lstStyle/>
        <a:p>
          <a:r>
            <a:rPr lang="en-GB"/>
            <a:t>Need for digital literacy.</a:t>
          </a:r>
          <a:endParaRPr lang="en-US"/>
        </a:p>
      </dgm:t>
    </dgm:pt>
    <dgm:pt modelId="{15B58909-1D21-462E-86B3-68EE45182947}" type="parTrans" cxnId="{B2B723B3-FD4A-4646-90AA-4850176BFAA4}">
      <dgm:prSet/>
      <dgm:spPr/>
      <dgm:t>
        <a:bodyPr/>
        <a:lstStyle/>
        <a:p>
          <a:endParaRPr lang="en-US"/>
        </a:p>
      </dgm:t>
    </dgm:pt>
    <dgm:pt modelId="{7647E545-5B78-4A82-9AE7-BCE8E9B9F18C}" type="sibTrans" cxnId="{B2B723B3-FD4A-4646-90AA-4850176BFAA4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CE9CD364-4E28-407B-8D70-F096A5B57267}" type="pres">
      <dgm:prSet presAssocID="{429B0875-BC90-4D0A-989A-D48EBB93D7B8}" presName="Name0" presStyleCnt="0">
        <dgm:presLayoutVars>
          <dgm:animLvl val="lvl"/>
          <dgm:resizeHandles val="exact"/>
        </dgm:presLayoutVars>
      </dgm:prSet>
      <dgm:spPr/>
    </dgm:pt>
    <dgm:pt modelId="{E599F0A2-6549-40A5-BBB2-597014963C60}" type="pres">
      <dgm:prSet presAssocID="{9FAE1DFC-63E1-4A5A-B96B-F3ED5E4E9388}" presName="compositeNode" presStyleCnt="0">
        <dgm:presLayoutVars>
          <dgm:bulletEnabled val="1"/>
        </dgm:presLayoutVars>
      </dgm:prSet>
      <dgm:spPr/>
    </dgm:pt>
    <dgm:pt modelId="{B749B1AC-7DD0-46CA-A23D-B6337AF5DA81}" type="pres">
      <dgm:prSet presAssocID="{9FAE1DFC-63E1-4A5A-B96B-F3ED5E4E9388}" presName="bgRect" presStyleLbl="alignNode1" presStyleIdx="0" presStyleCnt="4"/>
      <dgm:spPr/>
    </dgm:pt>
    <dgm:pt modelId="{A0B0E057-305F-4F7E-BB32-D5929DE1B49E}" type="pres">
      <dgm:prSet presAssocID="{34DBCF8D-D884-4E11-9B51-694B8A510398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A22F2DEE-A6ED-429E-8186-5765F501E9FB}" type="pres">
      <dgm:prSet presAssocID="{9FAE1DFC-63E1-4A5A-B96B-F3ED5E4E9388}" presName="nodeRect" presStyleLbl="alignNode1" presStyleIdx="0" presStyleCnt="4">
        <dgm:presLayoutVars>
          <dgm:bulletEnabled val="1"/>
        </dgm:presLayoutVars>
      </dgm:prSet>
      <dgm:spPr/>
    </dgm:pt>
    <dgm:pt modelId="{5B29BC63-38E4-4960-933F-EABA2A925D08}" type="pres">
      <dgm:prSet presAssocID="{34DBCF8D-D884-4E11-9B51-694B8A510398}" presName="sibTrans" presStyleCnt="0"/>
      <dgm:spPr/>
    </dgm:pt>
    <dgm:pt modelId="{7035E56D-C637-4641-B9F3-71324BB041C1}" type="pres">
      <dgm:prSet presAssocID="{3FD5CB86-EA0A-4640-8734-CFE8859847FD}" presName="compositeNode" presStyleCnt="0">
        <dgm:presLayoutVars>
          <dgm:bulletEnabled val="1"/>
        </dgm:presLayoutVars>
      </dgm:prSet>
      <dgm:spPr/>
    </dgm:pt>
    <dgm:pt modelId="{A8733717-DFE2-4824-A1EA-0D9B56DF8BBC}" type="pres">
      <dgm:prSet presAssocID="{3FD5CB86-EA0A-4640-8734-CFE8859847FD}" presName="bgRect" presStyleLbl="alignNode1" presStyleIdx="1" presStyleCnt="4"/>
      <dgm:spPr/>
    </dgm:pt>
    <dgm:pt modelId="{E9FF3A13-4E09-4637-BC73-D7CC82FB9996}" type="pres">
      <dgm:prSet presAssocID="{FD23774D-D6F0-4540-9D97-27D13F5BF8E4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0550AC7B-1C92-4664-BF5A-817091774C2B}" type="pres">
      <dgm:prSet presAssocID="{3FD5CB86-EA0A-4640-8734-CFE8859847FD}" presName="nodeRect" presStyleLbl="alignNode1" presStyleIdx="1" presStyleCnt="4">
        <dgm:presLayoutVars>
          <dgm:bulletEnabled val="1"/>
        </dgm:presLayoutVars>
      </dgm:prSet>
      <dgm:spPr/>
    </dgm:pt>
    <dgm:pt modelId="{99653501-BBAB-45D9-B7E6-6E1566809AF4}" type="pres">
      <dgm:prSet presAssocID="{FD23774D-D6F0-4540-9D97-27D13F5BF8E4}" presName="sibTrans" presStyleCnt="0"/>
      <dgm:spPr/>
    </dgm:pt>
    <dgm:pt modelId="{0399944E-81AE-45BD-812D-65592E50910C}" type="pres">
      <dgm:prSet presAssocID="{14D0836C-D460-4E7D-A0E8-C9EEEAE25A60}" presName="compositeNode" presStyleCnt="0">
        <dgm:presLayoutVars>
          <dgm:bulletEnabled val="1"/>
        </dgm:presLayoutVars>
      </dgm:prSet>
      <dgm:spPr/>
    </dgm:pt>
    <dgm:pt modelId="{1F4907F9-FAB9-49A7-AA48-031BE898143D}" type="pres">
      <dgm:prSet presAssocID="{14D0836C-D460-4E7D-A0E8-C9EEEAE25A60}" presName="bgRect" presStyleLbl="alignNode1" presStyleIdx="2" presStyleCnt="4"/>
      <dgm:spPr/>
    </dgm:pt>
    <dgm:pt modelId="{70566D8E-A838-4AB8-851D-0C3EF6E3E492}" type="pres">
      <dgm:prSet presAssocID="{5CF9095F-801C-474D-9DE8-CD38901C490A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1CAB468D-BC4F-4788-935E-8A8EEDCF5C2D}" type="pres">
      <dgm:prSet presAssocID="{14D0836C-D460-4E7D-A0E8-C9EEEAE25A60}" presName="nodeRect" presStyleLbl="alignNode1" presStyleIdx="2" presStyleCnt="4">
        <dgm:presLayoutVars>
          <dgm:bulletEnabled val="1"/>
        </dgm:presLayoutVars>
      </dgm:prSet>
      <dgm:spPr/>
    </dgm:pt>
    <dgm:pt modelId="{87809D1A-BC29-4F64-875C-49E2DCFF5202}" type="pres">
      <dgm:prSet presAssocID="{5CF9095F-801C-474D-9DE8-CD38901C490A}" presName="sibTrans" presStyleCnt="0"/>
      <dgm:spPr/>
    </dgm:pt>
    <dgm:pt modelId="{E2810C5E-66F1-41DB-98ED-25E3C81A6854}" type="pres">
      <dgm:prSet presAssocID="{8FC1D892-6F8D-4040-ACB9-ADE1A57F6B90}" presName="compositeNode" presStyleCnt="0">
        <dgm:presLayoutVars>
          <dgm:bulletEnabled val="1"/>
        </dgm:presLayoutVars>
      </dgm:prSet>
      <dgm:spPr/>
    </dgm:pt>
    <dgm:pt modelId="{E7A7DDB3-C945-4D5E-AA85-C08902A1E46C}" type="pres">
      <dgm:prSet presAssocID="{8FC1D892-6F8D-4040-ACB9-ADE1A57F6B90}" presName="bgRect" presStyleLbl="alignNode1" presStyleIdx="3" presStyleCnt="4"/>
      <dgm:spPr/>
    </dgm:pt>
    <dgm:pt modelId="{34F92D51-9BFA-4C94-8578-CF7EEF973121}" type="pres">
      <dgm:prSet presAssocID="{7647E545-5B78-4A82-9AE7-BCE8E9B9F18C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AC3A2037-A0B0-4AA1-B0D1-27E6DF6C4ACD}" type="pres">
      <dgm:prSet presAssocID="{8FC1D892-6F8D-4040-ACB9-ADE1A57F6B90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04E2020C-1C03-4678-805B-D4128892D80C}" type="presOf" srcId="{8FC1D892-6F8D-4040-ACB9-ADE1A57F6B90}" destId="{AC3A2037-A0B0-4AA1-B0D1-27E6DF6C4ACD}" srcOrd="1" destOrd="0" presId="urn:microsoft.com/office/officeart/2016/7/layout/LinearBlockProcessNumbered"/>
    <dgm:cxn modelId="{A38A4123-7FDB-4309-B517-B93A4C674A78}" type="presOf" srcId="{FD23774D-D6F0-4540-9D97-27D13F5BF8E4}" destId="{E9FF3A13-4E09-4637-BC73-D7CC82FB9996}" srcOrd="0" destOrd="0" presId="urn:microsoft.com/office/officeart/2016/7/layout/LinearBlockProcessNumbered"/>
    <dgm:cxn modelId="{23D1CB28-931B-46C8-98EE-9AD28CA8A556}" type="presOf" srcId="{3FD5CB86-EA0A-4640-8734-CFE8859847FD}" destId="{0550AC7B-1C92-4664-BF5A-817091774C2B}" srcOrd="1" destOrd="0" presId="urn:microsoft.com/office/officeart/2016/7/layout/LinearBlockProcessNumbered"/>
    <dgm:cxn modelId="{88EAEF3D-50AF-4F25-A77A-C5051A0CCC9C}" type="presOf" srcId="{14D0836C-D460-4E7D-A0E8-C9EEEAE25A60}" destId="{1CAB468D-BC4F-4788-935E-8A8EEDCF5C2D}" srcOrd="1" destOrd="0" presId="urn:microsoft.com/office/officeart/2016/7/layout/LinearBlockProcessNumbered"/>
    <dgm:cxn modelId="{A42A204A-B139-4989-BFAD-10256890095F}" type="presOf" srcId="{9FAE1DFC-63E1-4A5A-B96B-F3ED5E4E9388}" destId="{A22F2DEE-A6ED-429E-8186-5765F501E9FB}" srcOrd="1" destOrd="0" presId="urn:microsoft.com/office/officeart/2016/7/layout/LinearBlockProcessNumbered"/>
    <dgm:cxn modelId="{920B684E-E8B8-43FB-93D4-2AE450214AFE}" srcId="{429B0875-BC90-4D0A-989A-D48EBB93D7B8}" destId="{14D0836C-D460-4E7D-A0E8-C9EEEAE25A60}" srcOrd="2" destOrd="0" parTransId="{AB13EDEC-A747-469D-9817-2728113D41E7}" sibTransId="{5CF9095F-801C-474D-9DE8-CD38901C490A}"/>
    <dgm:cxn modelId="{5A7FD853-4430-4876-AC87-4E4245297E92}" type="presOf" srcId="{5CF9095F-801C-474D-9DE8-CD38901C490A}" destId="{70566D8E-A838-4AB8-851D-0C3EF6E3E492}" srcOrd="0" destOrd="0" presId="urn:microsoft.com/office/officeart/2016/7/layout/LinearBlockProcessNumbered"/>
    <dgm:cxn modelId="{E3B55A5A-6589-4372-BF77-C18C41371FE5}" srcId="{429B0875-BC90-4D0A-989A-D48EBB93D7B8}" destId="{3FD5CB86-EA0A-4640-8734-CFE8859847FD}" srcOrd="1" destOrd="0" parTransId="{8F6D0764-F23A-44E8-9D34-65550BF4A55D}" sibTransId="{FD23774D-D6F0-4540-9D97-27D13F5BF8E4}"/>
    <dgm:cxn modelId="{C85E985A-DDBC-45BC-B56D-098C8AA8AFED}" type="presOf" srcId="{3FD5CB86-EA0A-4640-8734-CFE8859847FD}" destId="{A8733717-DFE2-4824-A1EA-0D9B56DF8BBC}" srcOrd="0" destOrd="0" presId="urn:microsoft.com/office/officeart/2016/7/layout/LinearBlockProcessNumbered"/>
    <dgm:cxn modelId="{34500F80-D2C4-40FA-BA48-DC7EE8CCE4C4}" srcId="{429B0875-BC90-4D0A-989A-D48EBB93D7B8}" destId="{9FAE1DFC-63E1-4A5A-B96B-F3ED5E4E9388}" srcOrd="0" destOrd="0" parTransId="{B0176276-7D26-4AFF-A324-877CEB10912D}" sibTransId="{34DBCF8D-D884-4E11-9B51-694B8A510398}"/>
    <dgm:cxn modelId="{B65E8099-DB26-4543-8B9F-7D04CFA99FEF}" type="presOf" srcId="{9FAE1DFC-63E1-4A5A-B96B-F3ED5E4E9388}" destId="{B749B1AC-7DD0-46CA-A23D-B6337AF5DA81}" srcOrd="0" destOrd="0" presId="urn:microsoft.com/office/officeart/2016/7/layout/LinearBlockProcessNumbered"/>
    <dgm:cxn modelId="{574584AF-392F-4932-BA00-04D069935C4C}" type="presOf" srcId="{429B0875-BC90-4D0A-989A-D48EBB93D7B8}" destId="{CE9CD364-4E28-407B-8D70-F096A5B57267}" srcOrd="0" destOrd="0" presId="urn:microsoft.com/office/officeart/2016/7/layout/LinearBlockProcessNumbered"/>
    <dgm:cxn modelId="{B2B723B3-FD4A-4646-90AA-4850176BFAA4}" srcId="{429B0875-BC90-4D0A-989A-D48EBB93D7B8}" destId="{8FC1D892-6F8D-4040-ACB9-ADE1A57F6B90}" srcOrd="3" destOrd="0" parTransId="{15B58909-1D21-462E-86B3-68EE45182947}" sibTransId="{7647E545-5B78-4A82-9AE7-BCE8E9B9F18C}"/>
    <dgm:cxn modelId="{87BF39D2-9BD2-4000-A34E-6BF2D90FB3A0}" type="presOf" srcId="{8FC1D892-6F8D-4040-ACB9-ADE1A57F6B90}" destId="{E7A7DDB3-C945-4D5E-AA85-C08902A1E46C}" srcOrd="0" destOrd="0" presId="urn:microsoft.com/office/officeart/2016/7/layout/LinearBlockProcessNumbered"/>
    <dgm:cxn modelId="{EB1988DD-DDC0-4773-AA8E-7F1D1AFB71BF}" type="presOf" srcId="{14D0836C-D460-4E7D-A0E8-C9EEEAE25A60}" destId="{1F4907F9-FAB9-49A7-AA48-031BE898143D}" srcOrd="0" destOrd="0" presId="urn:microsoft.com/office/officeart/2016/7/layout/LinearBlockProcessNumbered"/>
    <dgm:cxn modelId="{80F5FAE8-97C7-4C6F-8683-DF026599DBAD}" type="presOf" srcId="{7647E545-5B78-4A82-9AE7-BCE8E9B9F18C}" destId="{34F92D51-9BFA-4C94-8578-CF7EEF973121}" srcOrd="0" destOrd="0" presId="urn:microsoft.com/office/officeart/2016/7/layout/LinearBlockProcessNumbered"/>
    <dgm:cxn modelId="{549D94F7-C36D-4051-BE10-0628C76090D9}" type="presOf" srcId="{34DBCF8D-D884-4E11-9B51-694B8A510398}" destId="{A0B0E057-305F-4F7E-BB32-D5929DE1B49E}" srcOrd="0" destOrd="0" presId="urn:microsoft.com/office/officeart/2016/7/layout/LinearBlockProcessNumbered"/>
    <dgm:cxn modelId="{3BE61C99-5747-4671-B71B-2427A4F8F63B}" type="presParOf" srcId="{CE9CD364-4E28-407B-8D70-F096A5B57267}" destId="{E599F0A2-6549-40A5-BBB2-597014963C60}" srcOrd="0" destOrd="0" presId="urn:microsoft.com/office/officeart/2016/7/layout/LinearBlockProcessNumbered"/>
    <dgm:cxn modelId="{3B20A192-59BB-4A29-95A7-23A199B2C885}" type="presParOf" srcId="{E599F0A2-6549-40A5-BBB2-597014963C60}" destId="{B749B1AC-7DD0-46CA-A23D-B6337AF5DA81}" srcOrd="0" destOrd="0" presId="urn:microsoft.com/office/officeart/2016/7/layout/LinearBlockProcessNumbered"/>
    <dgm:cxn modelId="{7936F4C6-C61D-44AC-90CD-850DA2CE590A}" type="presParOf" srcId="{E599F0A2-6549-40A5-BBB2-597014963C60}" destId="{A0B0E057-305F-4F7E-BB32-D5929DE1B49E}" srcOrd="1" destOrd="0" presId="urn:microsoft.com/office/officeart/2016/7/layout/LinearBlockProcessNumbered"/>
    <dgm:cxn modelId="{D5B622AB-7329-4A08-A4D2-E96CAB5E5174}" type="presParOf" srcId="{E599F0A2-6549-40A5-BBB2-597014963C60}" destId="{A22F2DEE-A6ED-429E-8186-5765F501E9FB}" srcOrd="2" destOrd="0" presId="urn:microsoft.com/office/officeart/2016/7/layout/LinearBlockProcessNumbered"/>
    <dgm:cxn modelId="{22D14C1F-6144-4F55-9A96-DDB40072E3B0}" type="presParOf" srcId="{CE9CD364-4E28-407B-8D70-F096A5B57267}" destId="{5B29BC63-38E4-4960-933F-EABA2A925D08}" srcOrd="1" destOrd="0" presId="urn:microsoft.com/office/officeart/2016/7/layout/LinearBlockProcessNumbered"/>
    <dgm:cxn modelId="{496A07E4-C6C1-4A77-B3E0-D79B12C9B8A7}" type="presParOf" srcId="{CE9CD364-4E28-407B-8D70-F096A5B57267}" destId="{7035E56D-C637-4641-B9F3-71324BB041C1}" srcOrd="2" destOrd="0" presId="urn:microsoft.com/office/officeart/2016/7/layout/LinearBlockProcessNumbered"/>
    <dgm:cxn modelId="{DBCD25E1-0205-49AA-A1B2-DE822F76E76C}" type="presParOf" srcId="{7035E56D-C637-4641-B9F3-71324BB041C1}" destId="{A8733717-DFE2-4824-A1EA-0D9B56DF8BBC}" srcOrd="0" destOrd="0" presId="urn:microsoft.com/office/officeart/2016/7/layout/LinearBlockProcessNumbered"/>
    <dgm:cxn modelId="{F6F63974-7277-4744-8631-0FB856A02416}" type="presParOf" srcId="{7035E56D-C637-4641-B9F3-71324BB041C1}" destId="{E9FF3A13-4E09-4637-BC73-D7CC82FB9996}" srcOrd="1" destOrd="0" presId="urn:microsoft.com/office/officeart/2016/7/layout/LinearBlockProcessNumbered"/>
    <dgm:cxn modelId="{DA268F69-896C-40EA-A8F0-BCD5E1BCC554}" type="presParOf" srcId="{7035E56D-C637-4641-B9F3-71324BB041C1}" destId="{0550AC7B-1C92-4664-BF5A-817091774C2B}" srcOrd="2" destOrd="0" presId="urn:microsoft.com/office/officeart/2016/7/layout/LinearBlockProcessNumbered"/>
    <dgm:cxn modelId="{1C68B810-4F94-420C-A797-37B83D9FB148}" type="presParOf" srcId="{CE9CD364-4E28-407B-8D70-F096A5B57267}" destId="{99653501-BBAB-45D9-B7E6-6E1566809AF4}" srcOrd="3" destOrd="0" presId="urn:microsoft.com/office/officeart/2016/7/layout/LinearBlockProcessNumbered"/>
    <dgm:cxn modelId="{4C33E7BD-6478-49EE-BE7F-1C59E8E8DCDA}" type="presParOf" srcId="{CE9CD364-4E28-407B-8D70-F096A5B57267}" destId="{0399944E-81AE-45BD-812D-65592E50910C}" srcOrd="4" destOrd="0" presId="urn:microsoft.com/office/officeart/2016/7/layout/LinearBlockProcessNumbered"/>
    <dgm:cxn modelId="{12579ADC-B8AC-4694-B4D6-7453536CFE9D}" type="presParOf" srcId="{0399944E-81AE-45BD-812D-65592E50910C}" destId="{1F4907F9-FAB9-49A7-AA48-031BE898143D}" srcOrd="0" destOrd="0" presId="urn:microsoft.com/office/officeart/2016/7/layout/LinearBlockProcessNumbered"/>
    <dgm:cxn modelId="{B1E94C08-C215-4D97-BE21-91F66B4ED9F2}" type="presParOf" srcId="{0399944E-81AE-45BD-812D-65592E50910C}" destId="{70566D8E-A838-4AB8-851D-0C3EF6E3E492}" srcOrd="1" destOrd="0" presId="urn:microsoft.com/office/officeart/2016/7/layout/LinearBlockProcessNumbered"/>
    <dgm:cxn modelId="{AC28BF77-A87E-4756-9727-ED41E33CF04E}" type="presParOf" srcId="{0399944E-81AE-45BD-812D-65592E50910C}" destId="{1CAB468D-BC4F-4788-935E-8A8EEDCF5C2D}" srcOrd="2" destOrd="0" presId="urn:microsoft.com/office/officeart/2016/7/layout/LinearBlockProcessNumbered"/>
    <dgm:cxn modelId="{57A930AA-2489-4A1D-9620-39DEF997F8F7}" type="presParOf" srcId="{CE9CD364-4E28-407B-8D70-F096A5B57267}" destId="{87809D1A-BC29-4F64-875C-49E2DCFF5202}" srcOrd="5" destOrd="0" presId="urn:microsoft.com/office/officeart/2016/7/layout/LinearBlockProcessNumbered"/>
    <dgm:cxn modelId="{25D9CA22-F285-4A04-B872-73413F7627D8}" type="presParOf" srcId="{CE9CD364-4E28-407B-8D70-F096A5B57267}" destId="{E2810C5E-66F1-41DB-98ED-25E3C81A6854}" srcOrd="6" destOrd="0" presId="urn:microsoft.com/office/officeart/2016/7/layout/LinearBlockProcessNumbered"/>
    <dgm:cxn modelId="{0F8BCA78-83D8-4B7A-9D25-2172CE997F49}" type="presParOf" srcId="{E2810C5E-66F1-41DB-98ED-25E3C81A6854}" destId="{E7A7DDB3-C945-4D5E-AA85-C08902A1E46C}" srcOrd="0" destOrd="0" presId="urn:microsoft.com/office/officeart/2016/7/layout/LinearBlockProcessNumbered"/>
    <dgm:cxn modelId="{7C0AC598-107E-4B14-86F9-31F789380674}" type="presParOf" srcId="{E2810C5E-66F1-41DB-98ED-25E3C81A6854}" destId="{34F92D51-9BFA-4C94-8578-CF7EEF973121}" srcOrd="1" destOrd="0" presId="urn:microsoft.com/office/officeart/2016/7/layout/LinearBlockProcessNumbered"/>
    <dgm:cxn modelId="{AF8364F5-EFFC-4CF1-B9B7-44AB0DD88096}" type="presParOf" srcId="{E2810C5E-66F1-41DB-98ED-25E3C81A6854}" destId="{AC3A2037-A0B0-4AA1-B0D1-27E6DF6C4ACD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CFEBC0-7925-415F-BCD9-5305D41F0DD2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834E954-AA7F-4258-A963-335610703E2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AI-driven adaptive testing.</a:t>
          </a:r>
          <a:endParaRPr lang="en-US"/>
        </a:p>
      </dgm:t>
    </dgm:pt>
    <dgm:pt modelId="{63DA51EE-767A-4D45-AFDB-9F83CBC6348D}" type="parTrans" cxnId="{E19A5926-3942-4A13-AF3B-DA0793E804A3}">
      <dgm:prSet/>
      <dgm:spPr/>
      <dgm:t>
        <a:bodyPr/>
        <a:lstStyle/>
        <a:p>
          <a:endParaRPr lang="en-US"/>
        </a:p>
      </dgm:t>
    </dgm:pt>
    <dgm:pt modelId="{4E33E789-7B59-477F-9046-6BA2EFAEDEFF}" type="sibTrans" cxnId="{E19A5926-3942-4A13-AF3B-DA0793E804A3}">
      <dgm:prSet/>
      <dgm:spPr/>
      <dgm:t>
        <a:bodyPr/>
        <a:lstStyle/>
        <a:p>
          <a:endParaRPr lang="en-US"/>
        </a:p>
      </dgm:t>
    </dgm:pt>
    <dgm:pt modelId="{271E6478-94BE-4C1E-83A2-7641B43FE57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Learning Management Systems (LMS).</a:t>
          </a:r>
          <a:endParaRPr lang="en-US"/>
        </a:p>
      </dgm:t>
    </dgm:pt>
    <dgm:pt modelId="{F8FECBE1-2540-4908-A7F6-D2E940498A96}" type="parTrans" cxnId="{EF532E7F-EFCF-4FCB-A44D-5E5FAC93E757}">
      <dgm:prSet/>
      <dgm:spPr/>
      <dgm:t>
        <a:bodyPr/>
        <a:lstStyle/>
        <a:p>
          <a:endParaRPr lang="en-US"/>
        </a:p>
      </dgm:t>
    </dgm:pt>
    <dgm:pt modelId="{1651787F-396E-4778-89A4-24B8FC506233}" type="sibTrans" cxnId="{EF532E7F-EFCF-4FCB-A44D-5E5FAC93E757}">
      <dgm:prSet/>
      <dgm:spPr/>
      <dgm:t>
        <a:bodyPr/>
        <a:lstStyle/>
        <a:p>
          <a:endParaRPr lang="en-US"/>
        </a:p>
      </dgm:t>
    </dgm:pt>
    <dgm:pt modelId="{3B3DC72E-DA13-48E6-8292-4B2A96F05DC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Gamification and simulations.</a:t>
          </a:r>
          <a:endParaRPr lang="en-US"/>
        </a:p>
      </dgm:t>
    </dgm:pt>
    <dgm:pt modelId="{00EC09D9-6EBE-4FB4-8680-771DE9DD4E26}" type="parTrans" cxnId="{89B0D9A3-AD00-477B-8D47-DE0D629D77B0}">
      <dgm:prSet/>
      <dgm:spPr/>
      <dgm:t>
        <a:bodyPr/>
        <a:lstStyle/>
        <a:p>
          <a:endParaRPr lang="en-US"/>
        </a:p>
      </dgm:t>
    </dgm:pt>
    <dgm:pt modelId="{207CC1BB-9539-4DCA-8073-D8AB1D388E21}" type="sibTrans" cxnId="{89B0D9A3-AD00-477B-8D47-DE0D629D77B0}">
      <dgm:prSet/>
      <dgm:spPr/>
      <dgm:t>
        <a:bodyPr/>
        <a:lstStyle/>
        <a:p>
          <a:endParaRPr lang="en-US"/>
        </a:p>
      </dgm:t>
    </dgm:pt>
    <dgm:pt modelId="{BDCD81D1-9563-463E-A1EC-DB597D0D661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Data-driven feedback mechanisms.</a:t>
          </a:r>
          <a:endParaRPr lang="en-US"/>
        </a:p>
      </dgm:t>
    </dgm:pt>
    <dgm:pt modelId="{D5D34C50-7529-418A-B0B9-9AC40A4B84DA}" type="parTrans" cxnId="{F3B243CA-4F42-484D-909F-F004FC6DB633}">
      <dgm:prSet/>
      <dgm:spPr/>
      <dgm:t>
        <a:bodyPr/>
        <a:lstStyle/>
        <a:p>
          <a:endParaRPr lang="en-US"/>
        </a:p>
      </dgm:t>
    </dgm:pt>
    <dgm:pt modelId="{E39C8BC8-8A93-4792-ACE1-81AD542036E5}" type="sibTrans" cxnId="{F3B243CA-4F42-484D-909F-F004FC6DB633}">
      <dgm:prSet/>
      <dgm:spPr/>
      <dgm:t>
        <a:bodyPr/>
        <a:lstStyle/>
        <a:p>
          <a:endParaRPr lang="en-US"/>
        </a:p>
      </dgm:t>
    </dgm:pt>
    <dgm:pt modelId="{A3641865-0FE3-4ECE-B8B9-A31976881834}" type="pres">
      <dgm:prSet presAssocID="{07CFEBC0-7925-415F-BCD9-5305D41F0DD2}" presName="root" presStyleCnt="0">
        <dgm:presLayoutVars>
          <dgm:dir/>
          <dgm:resizeHandles val="exact"/>
        </dgm:presLayoutVars>
      </dgm:prSet>
      <dgm:spPr/>
    </dgm:pt>
    <dgm:pt modelId="{9A6B35A5-B225-47C8-9A6C-5A42F5880317}" type="pres">
      <dgm:prSet presAssocID="{C834E954-AA7F-4258-A963-335610703E28}" presName="compNode" presStyleCnt="0"/>
      <dgm:spPr/>
    </dgm:pt>
    <dgm:pt modelId="{0EFAAD29-DA27-4A45-AABA-0AF24C96AE0A}" type="pres">
      <dgm:prSet presAssocID="{C834E954-AA7F-4258-A963-335610703E28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6F45A889-54B0-4648-AD84-CEE494FF564D}" type="pres">
      <dgm:prSet presAssocID="{C834E954-AA7F-4258-A963-335610703E2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0E41766-1C23-4938-8FB2-B5F3B162BBF7}" type="pres">
      <dgm:prSet presAssocID="{C834E954-AA7F-4258-A963-335610703E28}" presName="spaceRect" presStyleCnt="0"/>
      <dgm:spPr/>
    </dgm:pt>
    <dgm:pt modelId="{3ADACE76-AF90-4E23-8CA9-64DDE1EFF361}" type="pres">
      <dgm:prSet presAssocID="{C834E954-AA7F-4258-A963-335610703E28}" presName="textRect" presStyleLbl="revTx" presStyleIdx="0" presStyleCnt="4">
        <dgm:presLayoutVars>
          <dgm:chMax val="1"/>
          <dgm:chPref val="1"/>
        </dgm:presLayoutVars>
      </dgm:prSet>
      <dgm:spPr/>
    </dgm:pt>
    <dgm:pt modelId="{82F67A02-30A5-49F0-B4CD-BC9460928034}" type="pres">
      <dgm:prSet presAssocID="{4E33E789-7B59-477F-9046-6BA2EFAEDEFF}" presName="sibTrans" presStyleCnt="0"/>
      <dgm:spPr/>
    </dgm:pt>
    <dgm:pt modelId="{5CE17EB1-02F2-45B3-948B-527AA78E724A}" type="pres">
      <dgm:prSet presAssocID="{271E6478-94BE-4C1E-83A2-7641B43FE572}" presName="compNode" presStyleCnt="0"/>
      <dgm:spPr/>
    </dgm:pt>
    <dgm:pt modelId="{0E7F7D60-EE30-4ACB-A667-B0D0377B00C4}" type="pres">
      <dgm:prSet presAssocID="{271E6478-94BE-4C1E-83A2-7641B43FE572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E54DCC8E-D96F-4B80-8097-4E526B3F93F8}" type="pres">
      <dgm:prSet presAssocID="{271E6478-94BE-4C1E-83A2-7641B43FE5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2F051370-8006-4D67-96EC-60D0C1988817}" type="pres">
      <dgm:prSet presAssocID="{271E6478-94BE-4C1E-83A2-7641B43FE572}" presName="spaceRect" presStyleCnt="0"/>
      <dgm:spPr/>
    </dgm:pt>
    <dgm:pt modelId="{1FBF5A48-FF58-4FBE-843B-8906A14AD582}" type="pres">
      <dgm:prSet presAssocID="{271E6478-94BE-4C1E-83A2-7641B43FE572}" presName="textRect" presStyleLbl="revTx" presStyleIdx="1" presStyleCnt="4">
        <dgm:presLayoutVars>
          <dgm:chMax val="1"/>
          <dgm:chPref val="1"/>
        </dgm:presLayoutVars>
      </dgm:prSet>
      <dgm:spPr/>
    </dgm:pt>
    <dgm:pt modelId="{546F18C2-E601-454D-AC77-0BACDC3542F4}" type="pres">
      <dgm:prSet presAssocID="{1651787F-396E-4778-89A4-24B8FC506233}" presName="sibTrans" presStyleCnt="0"/>
      <dgm:spPr/>
    </dgm:pt>
    <dgm:pt modelId="{906B0C24-EA97-40CE-8FF7-AA0B91E56C36}" type="pres">
      <dgm:prSet presAssocID="{3B3DC72E-DA13-48E6-8292-4B2A96F05DCC}" presName="compNode" presStyleCnt="0"/>
      <dgm:spPr/>
    </dgm:pt>
    <dgm:pt modelId="{327ED5F8-C376-44DF-9982-DF059F37D889}" type="pres">
      <dgm:prSet presAssocID="{3B3DC72E-DA13-48E6-8292-4B2A96F05DCC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819B6E33-D594-4171-91A2-46EBB1A5E3A3}" type="pres">
      <dgm:prSet presAssocID="{3B3DC72E-DA13-48E6-8292-4B2A96F05DC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BEEEB7BF-5875-4B4C-96C2-2300F17D2101}" type="pres">
      <dgm:prSet presAssocID="{3B3DC72E-DA13-48E6-8292-4B2A96F05DCC}" presName="spaceRect" presStyleCnt="0"/>
      <dgm:spPr/>
    </dgm:pt>
    <dgm:pt modelId="{BEC6E54C-78F2-4A35-BDB4-9F0B5054DEBB}" type="pres">
      <dgm:prSet presAssocID="{3B3DC72E-DA13-48E6-8292-4B2A96F05DCC}" presName="textRect" presStyleLbl="revTx" presStyleIdx="2" presStyleCnt="4">
        <dgm:presLayoutVars>
          <dgm:chMax val="1"/>
          <dgm:chPref val="1"/>
        </dgm:presLayoutVars>
      </dgm:prSet>
      <dgm:spPr/>
    </dgm:pt>
    <dgm:pt modelId="{9625E8A7-1D16-436B-801E-1D623CEA86E6}" type="pres">
      <dgm:prSet presAssocID="{207CC1BB-9539-4DCA-8073-D8AB1D388E21}" presName="sibTrans" presStyleCnt="0"/>
      <dgm:spPr/>
    </dgm:pt>
    <dgm:pt modelId="{AC55F1FE-7AF4-44F0-A495-43079E79B16C}" type="pres">
      <dgm:prSet presAssocID="{BDCD81D1-9563-463E-A1EC-DB597D0D6616}" presName="compNode" presStyleCnt="0"/>
      <dgm:spPr/>
    </dgm:pt>
    <dgm:pt modelId="{1F8137F5-762F-47A8-83F6-E99E44CD27C1}" type="pres">
      <dgm:prSet presAssocID="{BDCD81D1-9563-463E-A1EC-DB597D0D6616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5DCE773A-49A1-4C56-9498-E19B5E7484DA}" type="pres">
      <dgm:prSet presAssocID="{BDCD81D1-9563-463E-A1EC-DB597D0D661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92F6FE81-A832-41B2-AD26-7202317512C6}" type="pres">
      <dgm:prSet presAssocID="{BDCD81D1-9563-463E-A1EC-DB597D0D6616}" presName="spaceRect" presStyleCnt="0"/>
      <dgm:spPr/>
    </dgm:pt>
    <dgm:pt modelId="{883C74D2-486A-4356-BD02-0DC51D5F5282}" type="pres">
      <dgm:prSet presAssocID="{BDCD81D1-9563-463E-A1EC-DB597D0D661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53AFE0C-F1E9-4B66-9670-1AE7DCEEE9C1}" type="presOf" srcId="{271E6478-94BE-4C1E-83A2-7641B43FE572}" destId="{1FBF5A48-FF58-4FBE-843B-8906A14AD582}" srcOrd="0" destOrd="0" presId="urn:microsoft.com/office/officeart/2018/5/layout/IconLeafLabelList"/>
    <dgm:cxn modelId="{E19A5926-3942-4A13-AF3B-DA0793E804A3}" srcId="{07CFEBC0-7925-415F-BCD9-5305D41F0DD2}" destId="{C834E954-AA7F-4258-A963-335610703E28}" srcOrd="0" destOrd="0" parTransId="{63DA51EE-767A-4D45-AFDB-9F83CBC6348D}" sibTransId="{4E33E789-7B59-477F-9046-6BA2EFAEDEFF}"/>
    <dgm:cxn modelId="{FDCF4D2F-89B7-4808-8D97-AE993B0F7DB1}" type="presOf" srcId="{07CFEBC0-7925-415F-BCD9-5305D41F0DD2}" destId="{A3641865-0FE3-4ECE-B8B9-A31976881834}" srcOrd="0" destOrd="0" presId="urn:microsoft.com/office/officeart/2018/5/layout/IconLeafLabelList"/>
    <dgm:cxn modelId="{14A4EC64-CB46-4BA5-AFF1-4CAF60950951}" type="presOf" srcId="{3B3DC72E-DA13-48E6-8292-4B2A96F05DCC}" destId="{BEC6E54C-78F2-4A35-BDB4-9F0B5054DEBB}" srcOrd="0" destOrd="0" presId="urn:microsoft.com/office/officeart/2018/5/layout/IconLeafLabelList"/>
    <dgm:cxn modelId="{EF532E7F-EFCF-4FCB-A44D-5E5FAC93E757}" srcId="{07CFEBC0-7925-415F-BCD9-5305D41F0DD2}" destId="{271E6478-94BE-4C1E-83A2-7641B43FE572}" srcOrd="1" destOrd="0" parTransId="{F8FECBE1-2540-4908-A7F6-D2E940498A96}" sibTransId="{1651787F-396E-4778-89A4-24B8FC506233}"/>
    <dgm:cxn modelId="{1D2B7C98-9EAB-4E0A-B69B-524D73CC398D}" type="presOf" srcId="{BDCD81D1-9563-463E-A1EC-DB597D0D6616}" destId="{883C74D2-486A-4356-BD02-0DC51D5F5282}" srcOrd="0" destOrd="0" presId="urn:microsoft.com/office/officeart/2018/5/layout/IconLeafLabelList"/>
    <dgm:cxn modelId="{89B0D9A3-AD00-477B-8D47-DE0D629D77B0}" srcId="{07CFEBC0-7925-415F-BCD9-5305D41F0DD2}" destId="{3B3DC72E-DA13-48E6-8292-4B2A96F05DCC}" srcOrd="2" destOrd="0" parTransId="{00EC09D9-6EBE-4FB4-8680-771DE9DD4E26}" sibTransId="{207CC1BB-9539-4DCA-8073-D8AB1D388E21}"/>
    <dgm:cxn modelId="{4CB921A6-0FBF-4909-B445-74364C099FCF}" type="presOf" srcId="{C834E954-AA7F-4258-A963-335610703E28}" destId="{3ADACE76-AF90-4E23-8CA9-64DDE1EFF361}" srcOrd="0" destOrd="0" presId="urn:microsoft.com/office/officeart/2018/5/layout/IconLeafLabelList"/>
    <dgm:cxn modelId="{F3B243CA-4F42-484D-909F-F004FC6DB633}" srcId="{07CFEBC0-7925-415F-BCD9-5305D41F0DD2}" destId="{BDCD81D1-9563-463E-A1EC-DB597D0D6616}" srcOrd="3" destOrd="0" parTransId="{D5D34C50-7529-418A-B0B9-9AC40A4B84DA}" sibTransId="{E39C8BC8-8A93-4792-ACE1-81AD542036E5}"/>
    <dgm:cxn modelId="{33140827-D6C5-4C29-B0DE-8914B4F3F4E7}" type="presParOf" srcId="{A3641865-0FE3-4ECE-B8B9-A31976881834}" destId="{9A6B35A5-B225-47C8-9A6C-5A42F5880317}" srcOrd="0" destOrd="0" presId="urn:microsoft.com/office/officeart/2018/5/layout/IconLeafLabelList"/>
    <dgm:cxn modelId="{DC6F13B8-47F3-480B-9CA0-ED480FF6C380}" type="presParOf" srcId="{9A6B35A5-B225-47C8-9A6C-5A42F5880317}" destId="{0EFAAD29-DA27-4A45-AABA-0AF24C96AE0A}" srcOrd="0" destOrd="0" presId="urn:microsoft.com/office/officeart/2018/5/layout/IconLeafLabelList"/>
    <dgm:cxn modelId="{9233D724-8DF7-4AE8-A9DC-3D5FD879EB4A}" type="presParOf" srcId="{9A6B35A5-B225-47C8-9A6C-5A42F5880317}" destId="{6F45A889-54B0-4648-AD84-CEE494FF564D}" srcOrd="1" destOrd="0" presId="urn:microsoft.com/office/officeart/2018/5/layout/IconLeafLabelList"/>
    <dgm:cxn modelId="{CA23A6A1-546E-4685-B6F2-A9565BDED725}" type="presParOf" srcId="{9A6B35A5-B225-47C8-9A6C-5A42F5880317}" destId="{30E41766-1C23-4938-8FB2-B5F3B162BBF7}" srcOrd="2" destOrd="0" presId="urn:microsoft.com/office/officeart/2018/5/layout/IconLeafLabelList"/>
    <dgm:cxn modelId="{3AAB03C1-4FC4-4638-9D47-B8F48A5C798D}" type="presParOf" srcId="{9A6B35A5-B225-47C8-9A6C-5A42F5880317}" destId="{3ADACE76-AF90-4E23-8CA9-64DDE1EFF361}" srcOrd="3" destOrd="0" presId="urn:microsoft.com/office/officeart/2018/5/layout/IconLeafLabelList"/>
    <dgm:cxn modelId="{824E3EE2-DD2D-48AE-B523-CEDF4D40BD96}" type="presParOf" srcId="{A3641865-0FE3-4ECE-B8B9-A31976881834}" destId="{82F67A02-30A5-49F0-B4CD-BC9460928034}" srcOrd="1" destOrd="0" presId="urn:microsoft.com/office/officeart/2018/5/layout/IconLeafLabelList"/>
    <dgm:cxn modelId="{9C49F529-7975-4226-B196-0E4348312A8A}" type="presParOf" srcId="{A3641865-0FE3-4ECE-B8B9-A31976881834}" destId="{5CE17EB1-02F2-45B3-948B-527AA78E724A}" srcOrd="2" destOrd="0" presId="urn:microsoft.com/office/officeart/2018/5/layout/IconLeafLabelList"/>
    <dgm:cxn modelId="{F82EE8F0-4D66-43EF-9564-E7C1B28090F2}" type="presParOf" srcId="{5CE17EB1-02F2-45B3-948B-527AA78E724A}" destId="{0E7F7D60-EE30-4ACB-A667-B0D0377B00C4}" srcOrd="0" destOrd="0" presId="urn:microsoft.com/office/officeart/2018/5/layout/IconLeafLabelList"/>
    <dgm:cxn modelId="{E4C8AFCD-A1F8-4E0A-9F35-3338785C8758}" type="presParOf" srcId="{5CE17EB1-02F2-45B3-948B-527AA78E724A}" destId="{E54DCC8E-D96F-4B80-8097-4E526B3F93F8}" srcOrd="1" destOrd="0" presId="urn:microsoft.com/office/officeart/2018/5/layout/IconLeafLabelList"/>
    <dgm:cxn modelId="{D3981C83-0030-4BD0-A1DF-C612464B7CFD}" type="presParOf" srcId="{5CE17EB1-02F2-45B3-948B-527AA78E724A}" destId="{2F051370-8006-4D67-96EC-60D0C1988817}" srcOrd="2" destOrd="0" presId="urn:microsoft.com/office/officeart/2018/5/layout/IconLeafLabelList"/>
    <dgm:cxn modelId="{A14B6699-51E4-4F5C-A482-3C235455C768}" type="presParOf" srcId="{5CE17EB1-02F2-45B3-948B-527AA78E724A}" destId="{1FBF5A48-FF58-4FBE-843B-8906A14AD582}" srcOrd="3" destOrd="0" presId="urn:microsoft.com/office/officeart/2018/5/layout/IconLeafLabelList"/>
    <dgm:cxn modelId="{4B4EDA53-2169-426F-9554-3B5E5569F204}" type="presParOf" srcId="{A3641865-0FE3-4ECE-B8B9-A31976881834}" destId="{546F18C2-E601-454D-AC77-0BACDC3542F4}" srcOrd="3" destOrd="0" presId="urn:microsoft.com/office/officeart/2018/5/layout/IconLeafLabelList"/>
    <dgm:cxn modelId="{0086596E-4491-4405-B080-3AF47AFAFB10}" type="presParOf" srcId="{A3641865-0FE3-4ECE-B8B9-A31976881834}" destId="{906B0C24-EA97-40CE-8FF7-AA0B91E56C36}" srcOrd="4" destOrd="0" presId="urn:microsoft.com/office/officeart/2018/5/layout/IconLeafLabelList"/>
    <dgm:cxn modelId="{4BC29869-01E9-47F8-B6CD-6DE8922F0917}" type="presParOf" srcId="{906B0C24-EA97-40CE-8FF7-AA0B91E56C36}" destId="{327ED5F8-C376-44DF-9982-DF059F37D889}" srcOrd="0" destOrd="0" presId="urn:microsoft.com/office/officeart/2018/5/layout/IconLeafLabelList"/>
    <dgm:cxn modelId="{7BAA7097-F064-4BF7-A124-C7B6296EC8C3}" type="presParOf" srcId="{906B0C24-EA97-40CE-8FF7-AA0B91E56C36}" destId="{819B6E33-D594-4171-91A2-46EBB1A5E3A3}" srcOrd="1" destOrd="0" presId="urn:microsoft.com/office/officeart/2018/5/layout/IconLeafLabelList"/>
    <dgm:cxn modelId="{11D174A0-809C-4157-B2C6-A7AB1721A6F2}" type="presParOf" srcId="{906B0C24-EA97-40CE-8FF7-AA0B91E56C36}" destId="{BEEEB7BF-5875-4B4C-96C2-2300F17D2101}" srcOrd="2" destOrd="0" presId="urn:microsoft.com/office/officeart/2018/5/layout/IconLeafLabelList"/>
    <dgm:cxn modelId="{63E34EAC-74DC-45A5-AD0B-946F12D2536C}" type="presParOf" srcId="{906B0C24-EA97-40CE-8FF7-AA0B91E56C36}" destId="{BEC6E54C-78F2-4A35-BDB4-9F0B5054DEBB}" srcOrd="3" destOrd="0" presId="urn:microsoft.com/office/officeart/2018/5/layout/IconLeafLabelList"/>
    <dgm:cxn modelId="{B3C42059-4077-4A64-9EED-945A3E813157}" type="presParOf" srcId="{A3641865-0FE3-4ECE-B8B9-A31976881834}" destId="{9625E8A7-1D16-436B-801E-1D623CEA86E6}" srcOrd="5" destOrd="0" presId="urn:microsoft.com/office/officeart/2018/5/layout/IconLeafLabelList"/>
    <dgm:cxn modelId="{8F83D96F-B90C-43A7-8DE8-921C45DE1507}" type="presParOf" srcId="{A3641865-0FE3-4ECE-B8B9-A31976881834}" destId="{AC55F1FE-7AF4-44F0-A495-43079E79B16C}" srcOrd="6" destOrd="0" presId="urn:microsoft.com/office/officeart/2018/5/layout/IconLeafLabelList"/>
    <dgm:cxn modelId="{B9C0873A-495E-4C80-BB95-039EEF4AAB28}" type="presParOf" srcId="{AC55F1FE-7AF4-44F0-A495-43079E79B16C}" destId="{1F8137F5-762F-47A8-83F6-E99E44CD27C1}" srcOrd="0" destOrd="0" presId="urn:microsoft.com/office/officeart/2018/5/layout/IconLeafLabelList"/>
    <dgm:cxn modelId="{C955AFEA-8E5C-466B-A930-A802F4399552}" type="presParOf" srcId="{AC55F1FE-7AF4-44F0-A495-43079E79B16C}" destId="{5DCE773A-49A1-4C56-9498-E19B5E7484DA}" srcOrd="1" destOrd="0" presId="urn:microsoft.com/office/officeart/2018/5/layout/IconLeafLabelList"/>
    <dgm:cxn modelId="{022316F9-797D-4FC4-84CF-3A1A8EC8CD43}" type="presParOf" srcId="{AC55F1FE-7AF4-44F0-A495-43079E79B16C}" destId="{92F6FE81-A832-41B2-AD26-7202317512C6}" srcOrd="2" destOrd="0" presId="urn:microsoft.com/office/officeart/2018/5/layout/IconLeafLabelList"/>
    <dgm:cxn modelId="{FF5BC7A9-47EB-4805-8D38-656518907F68}" type="presParOf" srcId="{AC55F1FE-7AF4-44F0-A495-43079E79B16C}" destId="{883C74D2-486A-4356-BD02-0DC51D5F5282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D443B2-C68E-4DF6-AA4C-5393A02107A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813F508-D9D9-4207-BC45-45EA1B5AA230}">
      <dgm:prSet/>
      <dgm:spPr/>
      <dgm:t>
        <a:bodyPr/>
        <a:lstStyle/>
        <a:p>
          <a:r>
            <a:rPr lang="en-GB"/>
            <a:t>Align assessments with learning objectives.</a:t>
          </a:r>
          <a:endParaRPr lang="en-US"/>
        </a:p>
      </dgm:t>
    </dgm:pt>
    <dgm:pt modelId="{7FC4C23F-23ED-4CC0-9710-781E193F2040}" type="parTrans" cxnId="{3F286BD0-2CA0-4AE5-81DD-D011818AE9B6}">
      <dgm:prSet/>
      <dgm:spPr/>
      <dgm:t>
        <a:bodyPr/>
        <a:lstStyle/>
        <a:p>
          <a:endParaRPr lang="en-US"/>
        </a:p>
      </dgm:t>
    </dgm:pt>
    <dgm:pt modelId="{1ABBC4A2-78D3-40BE-B592-4D6FB97A6BE1}" type="sibTrans" cxnId="{3F286BD0-2CA0-4AE5-81DD-D011818AE9B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0D01B1B-25A1-44C8-94E9-4FF3B0FEED46}">
      <dgm:prSet/>
      <dgm:spPr/>
      <dgm:t>
        <a:bodyPr/>
        <a:lstStyle/>
        <a:p>
          <a:r>
            <a:rPr lang="en-GB"/>
            <a:t>Provide clear guidelines and rubrics.</a:t>
          </a:r>
          <a:endParaRPr lang="en-US"/>
        </a:p>
      </dgm:t>
    </dgm:pt>
    <dgm:pt modelId="{3B2AEE2D-C036-48FA-815D-822319EA85CB}" type="parTrans" cxnId="{A2828D42-6393-42C5-B6DF-3E128EC7FA39}">
      <dgm:prSet/>
      <dgm:spPr/>
      <dgm:t>
        <a:bodyPr/>
        <a:lstStyle/>
        <a:p>
          <a:endParaRPr lang="en-US"/>
        </a:p>
      </dgm:t>
    </dgm:pt>
    <dgm:pt modelId="{428A4967-DA90-4010-B25D-23765CC0B2F3}" type="sibTrans" cxnId="{A2828D42-6393-42C5-B6DF-3E128EC7FA3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046786E-FBB0-48A8-B14C-92CC23314BD0}">
      <dgm:prSet/>
      <dgm:spPr/>
      <dgm:t>
        <a:bodyPr/>
        <a:lstStyle/>
        <a:p>
          <a:r>
            <a:rPr lang="en-GB"/>
            <a:t>Utilize a mix of assessment types.</a:t>
          </a:r>
          <a:endParaRPr lang="en-US"/>
        </a:p>
      </dgm:t>
    </dgm:pt>
    <dgm:pt modelId="{98CC6E85-F768-46CC-A34D-4B5B4F812D78}" type="parTrans" cxnId="{D0453137-C0E2-4B40-B8B2-FF764EF8E4F6}">
      <dgm:prSet/>
      <dgm:spPr/>
      <dgm:t>
        <a:bodyPr/>
        <a:lstStyle/>
        <a:p>
          <a:endParaRPr lang="en-US"/>
        </a:p>
      </dgm:t>
    </dgm:pt>
    <dgm:pt modelId="{78014EF2-77BA-4BE4-8472-D6B1494F2539}" type="sibTrans" cxnId="{D0453137-C0E2-4B40-B8B2-FF764EF8E4F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71381EB-487D-4B50-A57F-AF5FC6059AE6}">
      <dgm:prSet/>
      <dgm:spPr/>
      <dgm:t>
        <a:bodyPr/>
        <a:lstStyle/>
        <a:p>
          <a:r>
            <a:rPr lang="en-GB"/>
            <a:t>Ensure accessibility and inclusivity.</a:t>
          </a:r>
          <a:endParaRPr lang="en-US"/>
        </a:p>
      </dgm:t>
    </dgm:pt>
    <dgm:pt modelId="{524C013D-F97A-47A0-8B2F-EC9DF78332E2}" type="parTrans" cxnId="{9E7AAEB9-6EC6-463C-A8DE-FDC2642764C3}">
      <dgm:prSet/>
      <dgm:spPr/>
      <dgm:t>
        <a:bodyPr/>
        <a:lstStyle/>
        <a:p>
          <a:endParaRPr lang="en-US"/>
        </a:p>
      </dgm:t>
    </dgm:pt>
    <dgm:pt modelId="{12EB6DF2-EBD8-4651-85CB-5E1D1BC30154}" type="sibTrans" cxnId="{9E7AAEB9-6EC6-463C-A8DE-FDC2642764C3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92219ACB-0D91-479D-B074-D8504C723FBB}" type="pres">
      <dgm:prSet presAssocID="{7ED443B2-C68E-4DF6-AA4C-5393A02107A5}" presName="Name0" presStyleCnt="0">
        <dgm:presLayoutVars>
          <dgm:animLvl val="lvl"/>
          <dgm:resizeHandles val="exact"/>
        </dgm:presLayoutVars>
      </dgm:prSet>
      <dgm:spPr/>
    </dgm:pt>
    <dgm:pt modelId="{9B859901-3253-4F19-A4F2-FCB9C9E60706}" type="pres">
      <dgm:prSet presAssocID="{5813F508-D9D9-4207-BC45-45EA1B5AA230}" presName="compositeNode" presStyleCnt="0">
        <dgm:presLayoutVars>
          <dgm:bulletEnabled val="1"/>
        </dgm:presLayoutVars>
      </dgm:prSet>
      <dgm:spPr/>
    </dgm:pt>
    <dgm:pt modelId="{9D82477D-A8D5-4DD6-9C4D-E7F74F779CB2}" type="pres">
      <dgm:prSet presAssocID="{5813F508-D9D9-4207-BC45-45EA1B5AA230}" presName="bgRect" presStyleLbl="bgAccFollowNode1" presStyleIdx="0" presStyleCnt="4"/>
      <dgm:spPr/>
    </dgm:pt>
    <dgm:pt modelId="{734CAD7F-ABCC-433D-A7E7-861EA489C167}" type="pres">
      <dgm:prSet presAssocID="{1ABBC4A2-78D3-40BE-B592-4D6FB97A6BE1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A8F59015-BB9E-42A3-8E51-B7AAE4FF93E8}" type="pres">
      <dgm:prSet presAssocID="{5813F508-D9D9-4207-BC45-45EA1B5AA230}" presName="bottomLine" presStyleLbl="alignNode1" presStyleIdx="1" presStyleCnt="8">
        <dgm:presLayoutVars/>
      </dgm:prSet>
      <dgm:spPr/>
    </dgm:pt>
    <dgm:pt modelId="{F054A0CF-D0C0-49C9-9BF2-3406C077F1E8}" type="pres">
      <dgm:prSet presAssocID="{5813F508-D9D9-4207-BC45-45EA1B5AA230}" presName="nodeText" presStyleLbl="bgAccFollowNode1" presStyleIdx="0" presStyleCnt="4">
        <dgm:presLayoutVars>
          <dgm:bulletEnabled val="1"/>
        </dgm:presLayoutVars>
      </dgm:prSet>
      <dgm:spPr/>
    </dgm:pt>
    <dgm:pt modelId="{DA8564D5-3952-4737-9615-99D5903BFCD5}" type="pres">
      <dgm:prSet presAssocID="{1ABBC4A2-78D3-40BE-B592-4D6FB97A6BE1}" presName="sibTrans" presStyleCnt="0"/>
      <dgm:spPr/>
    </dgm:pt>
    <dgm:pt modelId="{208545CB-92F3-440E-9E06-244996D2EB40}" type="pres">
      <dgm:prSet presAssocID="{90D01B1B-25A1-44C8-94E9-4FF3B0FEED46}" presName="compositeNode" presStyleCnt="0">
        <dgm:presLayoutVars>
          <dgm:bulletEnabled val="1"/>
        </dgm:presLayoutVars>
      </dgm:prSet>
      <dgm:spPr/>
    </dgm:pt>
    <dgm:pt modelId="{CE3FA238-5639-4A10-B477-B36179F67A09}" type="pres">
      <dgm:prSet presAssocID="{90D01B1B-25A1-44C8-94E9-4FF3B0FEED46}" presName="bgRect" presStyleLbl="bgAccFollowNode1" presStyleIdx="1" presStyleCnt="4"/>
      <dgm:spPr/>
    </dgm:pt>
    <dgm:pt modelId="{45F24328-54A9-4D7F-88E0-D2DC06DA162A}" type="pres">
      <dgm:prSet presAssocID="{428A4967-DA90-4010-B25D-23765CC0B2F3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F1816B5B-1EA0-48DD-84FE-74DE95CD10EB}" type="pres">
      <dgm:prSet presAssocID="{90D01B1B-25A1-44C8-94E9-4FF3B0FEED46}" presName="bottomLine" presStyleLbl="alignNode1" presStyleIdx="3" presStyleCnt="8">
        <dgm:presLayoutVars/>
      </dgm:prSet>
      <dgm:spPr/>
    </dgm:pt>
    <dgm:pt modelId="{5DCEF252-A9AB-4404-A082-8323136033D9}" type="pres">
      <dgm:prSet presAssocID="{90D01B1B-25A1-44C8-94E9-4FF3B0FEED46}" presName="nodeText" presStyleLbl="bgAccFollowNode1" presStyleIdx="1" presStyleCnt="4">
        <dgm:presLayoutVars>
          <dgm:bulletEnabled val="1"/>
        </dgm:presLayoutVars>
      </dgm:prSet>
      <dgm:spPr/>
    </dgm:pt>
    <dgm:pt modelId="{FA96BAC4-8CF0-41E7-883F-DD7F4429B047}" type="pres">
      <dgm:prSet presAssocID="{428A4967-DA90-4010-B25D-23765CC0B2F3}" presName="sibTrans" presStyleCnt="0"/>
      <dgm:spPr/>
    </dgm:pt>
    <dgm:pt modelId="{9B0F5D07-B4D5-49AD-9766-CF9812A78D93}" type="pres">
      <dgm:prSet presAssocID="{1046786E-FBB0-48A8-B14C-92CC23314BD0}" presName="compositeNode" presStyleCnt="0">
        <dgm:presLayoutVars>
          <dgm:bulletEnabled val="1"/>
        </dgm:presLayoutVars>
      </dgm:prSet>
      <dgm:spPr/>
    </dgm:pt>
    <dgm:pt modelId="{1D8ED747-C3F7-4AD7-9EDA-F97E3F5BE70B}" type="pres">
      <dgm:prSet presAssocID="{1046786E-FBB0-48A8-B14C-92CC23314BD0}" presName="bgRect" presStyleLbl="bgAccFollowNode1" presStyleIdx="2" presStyleCnt="4"/>
      <dgm:spPr/>
    </dgm:pt>
    <dgm:pt modelId="{3D9C8AF9-4E7F-48C5-915D-B6432DA7D35F}" type="pres">
      <dgm:prSet presAssocID="{78014EF2-77BA-4BE4-8472-D6B1494F2539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D8221A5B-2581-49B4-9BA8-81FF1654CFEF}" type="pres">
      <dgm:prSet presAssocID="{1046786E-FBB0-48A8-B14C-92CC23314BD0}" presName="bottomLine" presStyleLbl="alignNode1" presStyleIdx="5" presStyleCnt="8">
        <dgm:presLayoutVars/>
      </dgm:prSet>
      <dgm:spPr/>
    </dgm:pt>
    <dgm:pt modelId="{7FDEEE1C-7FB1-4480-ADB9-F39A0B27E668}" type="pres">
      <dgm:prSet presAssocID="{1046786E-FBB0-48A8-B14C-92CC23314BD0}" presName="nodeText" presStyleLbl="bgAccFollowNode1" presStyleIdx="2" presStyleCnt="4">
        <dgm:presLayoutVars>
          <dgm:bulletEnabled val="1"/>
        </dgm:presLayoutVars>
      </dgm:prSet>
      <dgm:spPr/>
    </dgm:pt>
    <dgm:pt modelId="{15E5C2C3-44DB-479F-8923-B81925849B74}" type="pres">
      <dgm:prSet presAssocID="{78014EF2-77BA-4BE4-8472-D6B1494F2539}" presName="sibTrans" presStyleCnt="0"/>
      <dgm:spPr/>
    </dgm:pt>
    <dgm:pt modelId="{FD7D7D4E-A1D1-4B3A-976B-F240B7C65E48}" type="pres">
      <dgm:prSet presAssocID="{071381EB-487D-4B50-A57F-AF5FC6059AE6}" presName="compositeNode" presStyleCnt="0">
        <dgm:presLayoutVars>
          <dgm:bulletEnabled val="1"/>
        </dgm:presLayoutVars>
      </dgm:prSet>
      <dgm:spPr/>
    </dgm:pt>
    <dgm:pt modelId="{C9872A41-0A3B-4379-ADAA-FAC24AC92955}" type="pres">
      <dgm:prSet presAssocID="{071381EB-487D-4B50-A57F-AF5FC6059AE6}" presName="bgRect" presStyleLbl="bgAccFollowNode1" presStyleIdx="3" presStyleCnt="4"/>
      <dgm:spPr/>
    </dgm:pt>
    <dgm:pt modelId="{8C9B5229-7430-4D76-93D2-C5826A6AB20F}" type="pres">
      <dgm:prSet presAssocID="{12EB6DF2-EBD8-4651-85CB-5E1D1BC30154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83C4EBEF-F2D6-4EE6-B032-6C269C90F0A9}" type="pres">
      <dgm:prSet presAssocID="{071381EB-487D-4B50-A57F-AF5FC6059AE6}" presName="bottomLine" presStyleLbl="alignNode1" presStyleIdx="7" presStyleCnt="8">
        <dgm:presLayoutVars/>
      </dgm:prSet>
      <dgm:spPr/>
    </dgm:pt>
    <dgm:pt modelId="{7358B1D7-8042-4034-9464-25BB450C1CA4}" type="pres">
      <dgm:prSet presAssocID="{071381EB-487D-4B50-A57F-AF5FC6059AE6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9D95B707-287B-43C2-83A5-12CAFA5D9AA4}" type="presOf" srcId="{1046786E-FBB0-48A8-B14C-92CC23314BD0}" destId="{1D8ED747-C3F7-4AD7-9EDA-F97E3F5BE70B}" srcOrd="0" destOrd="0" presId="urn:microsoft.com/office/officeart/2016/7/layout/BasicLinearProcessNumbered"/>
    <dgm:cxn modelId="{27C30017-94D6-4313-9E4D-5B43A76C0572}" type="presOf" srcId="{7ED443B2-C68E-4DF6-AA4C-5393A02107A5}" destId="{92219ACB-0D91-479D-B074-D8504C723FBB}" srcOrd="0" destOrd="0" presId="urn:microsoft.com/office/officeart/2016/7/layout/BasicLinearProcessNumbered"/>
    <dgm:cxn modelId="{AEF4521D-CBE9-4C21-9EA4-235EA4646C9D}" type="presOf" srcId="{1046786E-FBB0-48A8-B14C-92CC23314BD0}" destId="{7FDEEE1C-7FB1-4480-ADB9-F39A0B27E668}" srcOrd="1" destOrd="0" presId="urn:microsoft.com/office/officeart/2016/7/layout/BasicLinearProcessNumbered"/>
    <dgm:cxn modelId="{D0453137-C0E2-4B40-B8B2-FF764EF8E4F6}" srcId="{7ED443B2-C68E-4DF6-AA4C-5393A02107A5}" destId="{1046786E-FBB0-48A8-B14C-92CC23314BD0}" srcOrd="2" destOrd="0" parTransId="{98CC6E85-F768-46CC-A34D-4B5B4F812D78}" sibTransId="{78014EF2-77BA-4BE4-8472-D6B1494F2539}"/>
    <dgm:cxn modelId="{9C576A42-9A9D-4EFD-84DF-73A136D41E96}" type="presOf" srcId="{071381EB-487D-4B50-A57F-AF5FC6059AE6}" destId="{C9872A41-0A3B-4379-ADAA-FAC24AC92955}" srcOrd="0" destOrd="0" presId="urn:microsoft.com/office/officeart/2016/7/layout/BasicLinearProcessNumbered"/>
    <dgm:cxn modelId="{A2828D42-6393-42C5-B6DF-3E128EC7FA39}" srcId="{7ED443B2-C68E-4DF6-AA4C-5393A02107A5}" destId="{90D01B1B-25A1-44C8-94E9-4FF3B0FEED46}" srcOrd="1" destOrd="0" parTransId="{3B2AEE2D-C036-48FA-815D-822319EA85CB}" sibTransId="{428A4967-DA90-4010-B25D-23765CC0B2F3}"/>
    <dgm:cxn modelId="{69EC594D-B100-4B27-B32E-347E01BA8764}" type="presOf" srcId="{12EB6DF2-EBD8-4651-85CB-5E1D1BC30154}" destId="{8C9B5229-7430-4D76-93D2-C5826A6AB20F}" srcOrd="0" destOrd="0" presId="urn:microsoft.com/office/officeart/2016/7/layout/BasicLinearProcessNumbered"/>
    <dgm:cxn modelId="{45E31995-83FC-4D9C-8071-DFFD048C7565}" type="presOf" srcId="{5813F508-D9D9-4207-BC45-45EA1B5AA230}" destId="{F054A0CF-D0C0-49C9-9BF2-3406C077F1E8}" srcOrd="1" destOrd="0" presId="urn:microsoft.com/office/officeart/2016/7/layout/BasicLinearProcessNumbered"/>
    <dgm:cxn modelId="{9E7AAEB9-6EC6-463C-A8DE-FDC2642764C3}" srcId="{7ED443B2-C68E-4DF6-AA4C-5393A02107A5}" destId="{071381EB-487D-4B50-A57F-AF5FC6059AE6}" srcOrd="3" destOrd="0" parTransId="{524C013D-F97A-47A0-8B2F-EC9DF78332E2}" sibTransId="{12EB6DF2-EBD8-4651-85CB-5E1D1BC30154}"/>
    <dgm:cxn modelId="{07530BC3-7EC1-4041-B653-8C1DEE21BD3E}" type="presOf" srcId="{90D01B1B-25A1-44C8-94E9-4FF3B0FEED46}" destId="{CE3FA238-5639-4A10-B477-B36179F67A09}" srcOrd="0" destOrd="0" presId="urn:microsoft.com/office/officeart/2016/7/layout/BasicLinearProcessNumbered"/>
    <dgm:cxn modelId="{7E3C28C6-4F3C-4DEA-8DC4-2ACC382452B1}" type="presOf" srcId="{071381EB-487D-4B50-A57F-AF5FC6059AE6}" destId="{7358B1D7-8042-4034-9464-25BB450C1CA4}" srcOrd="1" destOrd="0" presId="urn:microsoft.com/office/officeart/2016/7/layout/BasicLinearProcessNumbered"/>
    <dgm:cxn modelId="{92A40FCB-7FA6-4DB0-ADA0-BCC4853AD144}" type="presOf" srcId="{78014EF2-77BA-4BE4-8472-D6B1494F2539}" destId="{3D9C8AF9-4E7F-48C5-915D-B6432DA7D35F}" srcOrd="0" destOrd="0" presId="urn:microsoft.com/office/officeart/2016/7/layout/BasicLinearProcessNumbered"/>
    <dgm:cxn modelId="{F3AF9FCD-655F-40D4-9839-35D8574189C5}" type="presOf" srcId="{90D01B1B-25A1-44C8-94E9-4FF3B0FEED46}" destId="{5DCEF252-A9AB-4404-A082-8323136033D9}" srcOrd="1" destOrd="0" presId="urn:microsoft.com/office/officeart/2016/7/layout/BasicLinearProcessNumbered"/>
    <dgm:cxn modelId="{3F286BD0-2CA0-4AE5-81DD-D011818AE9B6}" srcId="{7ED443B2-C68E-4DF6-AA4C-5393A02107A5}" destId="{5813F508-D9D9-4207-BC45-45EA1B5AA230}" srcOrd="0" destOrd="0" parTransId="{7FC4C23F-23ED-4CC0-9710-781E193F2040}" sibTransId="{1ABBC4A2-78D3-40BE-B592-4D6FB97A6BE1}"/>
    <dgm:cxn modelId="{69F0E9E5-F3A1-4D34-A391-E4704C3963D1}" type="presOf" srcId="{428A4967-DA90-4010-B25D-23765CC0B2F3}" destId="{45F24328-54A9-4D7F-88E0-D2DC06DA162A}" srcOrd="0" destOrd="0" presId="urn:microsoft.com/office/officeart/2016/7/layout/BasicLinearProcessNumbered"/>
    <dgm:cxn modelId="{C9DFAFE7-1A0F-49E4-AF97-D7EFAB17D079}" type="presOf" srcId="{5813F508-D9D9-4207-BC45-45EA1B5AA230}" destId="{9D82477D-A8D5-4DD6-9C4D-E7F74F779CB2}" srcOrd="0" destOrd="0" presId="urn:microsoft.com/office/officeart/2016/7/layout/BasicLinearProcessNumbered"/>
    <dgm:cxn modelId="{B48960F9-FA8E-4C19-BBD8-D5BC27C90C21}" type="presOf" srcId="{1ABBC4A2-78D3-40BE-B592-4D6FB97A6BE1}" destId="{734CAD7F-ABCC-433D-A7E7-861EA489C167}" srcOrd="0" destOrd="0" presId="urn:microsoft.com/office/officeart/2016/7/layout/BasicLinearProcessNumbered"/>
    <dgm:cxn modelId="{6B9281F7-D62F-4AC4-BF71-9226996922FF}" type="presParOf" srcId="{92219ACB-0D91-479D-B074-D8504C723FBB}" destId="{9B859901-3253-4F19-A4F2-FCB9C9E60706}" srcOrd="0" destOrd="0" presId="urn:microsoft.com/office/officeart/2016/7/layout/BasicLinearProcessNumbered"/>
    <dgm:cxn modelId="{1B8B4CDB-A3EE-4C52-810E-BC0EABE16C48}" type="presParOf" srcId="{9B859901-3253-4F19-A4F2-FCB9C9E60706}" destId="{9D82477D-A8D5-4DD6-9C4D-E7F74F779CB2}" srcOrd="0" destOrd="0" presId="urn:microsoft.com/office/officeart/2016/7/layout/BasicLinearProcessNumbered"/>
    <dgm:cxn modelId="{9B0CB3E7-FAF9-4785-8A65-FFCE96DB8137}" type="presParOf" srcId="{9B859901-3253-4F19-A4F2-FCB9C9E60706}" destId="{734CAD7F-ABCC-433D-A7E7-861EA489C167}" srcOrd="1" destOrd="0" presId="urn:microsoft.com/office/officeart/2016/7/layout/BasicLinearProcessNumbered"/>
    <dgm:cxn modelId="{D0335D5C-16B6-4F78-B95C-FD1C9AE41C09}" type="presParOf" srcId="{9B859901-3253-4F19-A4F2-FCB9C9E60706}" destId="{A8F59015-BB9E-42A3-8E51-B7AAE4FF93E8}" srcOrd="2" destOrd="0" presId="urn:microsoft.com/office/officeart/2016/7/layout/BasicLinearProcessNumbered"/>
    <dgm:cxn modelId="{DE79F7D0-2945-45E4-BFCD-2920707B8CC6}" type="presParOf" srcId="{9B859901-3253-4F19-A4F2-FCB9C9E60706}" destId="{F054A0CF-D0C0-49C9-9BF2-3406C077F1E8}" srcOrd="3" destOrd="0" presId="urn:microsoft.com/office/officeart/2016/7/layout/BasicLinearProcessNumbered"/>
    <dgm:cxn modelId="{F20F920F-0A7A-437D-B55B-BD8C22F83C10}" type="presParOf" srcId="{92219ACB-0D91-479D-B074-D8504C723FBB}" destId="{DA8564D5-3952-4737-9615-99D5903BFCD5}" srcOrd="1" destOrd="0" presId="urn:microsoft.com/office/officeart/2016/7/layout/BasicLinearProcessNumbered"/>
    <dgm:cxn modelId="{52AA1B1A-37E4-49F8-ACDA-4A46692DF8B3}" type="presParOf" srcId="{92219ACB-0D91-479D-B074-D8504C723FBB}" destId="{208545CB-92F3-440E-9E06-244996D2EB40}" srcOrd="2" destOrd="0" presId="urn:microsoft.com/office/officeart/2016/7/layout/BasicLinearProcessNumbered"/>
    <dgm:cxn modelId="{2EED332F-E865-4726-932E-906BE59DE0DB}" type="presParOf" srcId="{208545CB-92F3-440E-9E06-244996D2EB40}" destId="{CE3FA238-5639-4A10-B477-B36179F67A09}" srcOrd="0" destOrd="0" presId="urn:microsoft.com/office/officeart/2016/7/layout/BasicLinearProcessNumbered"/>
    <dgm:cxn modelId="{B7B4555E-53E1-49C5-B9EE-BE64C8D6811F}" type="presParOf" srcId="{208545CB-92F3-440E-9E06-244996D2EB40}" destId="{45F24328-54A9-4D7F-88E0-D2DC06DA162A}" srcOrd="1" destOrd="0" presId="urn:microsoft.com/office/officeart/2016/7/layout/BasicLinearProcessNumbered"/>
    <dgm:cxn modelId="{CBFF9864-61BB-4BCD-A182-6354ED2FE3A3}" type="presParOf" srcId="{208545CB-92F3-440E-9E06-244996D2EB40}" destId="{F1816B5B-1EA0-48DD-84FE-74DE95CD10EB}" srcOrd="2" destOrd="0" presId="urn:microsoft.com/office/officeart/2016/7/layout/BasicLinearProcessNumbered"/>
    <dgm:cxn modelId="{22C2A6AF-8172-47EE-85C6-E72845C4B441}" type="presParOf" srcId="{208545CB-92F3-440E-9E06-244996D2EB40}" destId="{5DCEF252-A9AB-4404-A082-8323136033D9}" srcOrd="3" destOrd="0" presId="urn:microsoft.com/office/officeart/2016/7/layout/BasicLinearProcessNumbered"/>
    <dgm:cxn modelId="{672BFFEE-55DC-4459-8081-B08622DB3A0D}" type="presParOf" srcId="{92219ACB-0D91-479D-B074-D8504C723FBB}" destId="{FA96BAC4-8CF0-41E7-883F-DD7F4429B047}" srcOrd="3" destOrd="0" presId="urn:microsoft.com/office/officeart/2016/7/layout/BasicLinearProcessNumbered"/>
    <dgm:cxn modelId="{BED48219-26A7-4173-9E9C-41E69010EFAF}" type="presParOf" srcId="{92219ACB-0D91-479D-B074-D8504C723FBB}" destId="{9B0F5D07-B4D5-49AD-9766-CF9812A78D93}" srcOrd="4" destOrd="0" presId="urn:microsoft.com/office/officeart/2016/7/layout/BasicLinearProcessNumbered"/>
    <dgm:cxn modelId="{A3E8C64C-FFB1-46FC-A09A-A7734F99562E}" type="presParOf" srcId="{9B0F5D07-B4D5-49AD-9766-CF9812A78D93}" destId="{1D8ED747-C3F7-4AD7-9EDA-F97E3F5BE70B}" srcOrd="0" destOrd="0" presId="urn:microsoft.com/office/officeart/2016/7/layout/BasicLinearProcessNumbered"/>
    <dgm:cxn modelId="{AFCFEAA6-E222-4EA3-85BA-0CC2DE3362A3}" type="presParOf" srcId="{9B0F5D07-B4D5-49AD-9766-CF9812A78D93}" destId="{3D9C8AF9-4E7F-48C5-915D-B6432DA7D35F}" srcOrd="1" destOrd="0" presId="urn:microsoft.com/office/officeart/2016/7/layout/BasicLinearProcessNumbered"/>
    <dgm:cxn modelId="{21BF32D7-B4DD-4B78-BCFD-1188E6059393}" type="presParOf" srcId="{9B0F5D07-B4D5-49AD-9766-CF9812A78D93}" destId="{D8221A5B-2581-49B4-9BA8-81FF1654CFEF}" srcOrd="2" destOrd="0" presId="urn:microsoft.com/office/officeart/2016/7/layout/BasicLinearProcessNumbered"/>
    <dgm:cxn modelId="{093A771B-D651-4410-86AF-A486EF068E9B}" type="presParOf" srcId="{9B0F5D07-B4D5-49AD-9766-CF9812A78D93}" destId="{7FDEEE1C-7FB1-4480-ADB9-F39A0B27E668}" srcOrd="3" destOrd="0" presId="urn:microsoft.com/office/officeart/2016/7/layout/BasicLinearProcessNumbered"/>
    <dgm:cxn modelId="{29CD449A-BE9F-408B-805C-B5E1BC661F05}" type="presParOf" srcId="{92219ACB-0D91-479D-B074-D8504C723FBB}" destId="{15E5C2C3-44DB-479F-8923-B81925849B74}" srcOrd="5" destOrd="0" presId="urn:microsoft.com/office/officeart/2016/7/layout/BasicLinearProcessNumbered"/>
    <dgm:cxn modelId="{16BF7DCF-C1A8-43E5-83BE-F9C79D1445A2}" type="presParOf" srcId="{92219ACB-0D91-479D-B074-D8504C723FBB}" destId="{FD7D7D4E-A1D1-4B3A-976B-F240B7C65E48}" srcOrd="6" destOrd="0" presId="urn:microsoft.com/office/officeart/2016/7/layout/BasicLinearProcessNumbered"/>
    <dgm:cxn modelId="{E99D07D3-EE18-4207-87AD-AEBB8C4AE5F1}" type="presParOf" srcId="{FD7D7D4E-A1D1-4B3A-976B-F240B7C65E48}" destId="{C9872A41-0A3B-4379-ADAA-FAC24AC92955}" srcOrd="0" destOrd="0" presId="urn:microsoft.com/office/officeart/2016/7/layout/BasicLinearProcessNumbered"/>
    <dgm:cxn modelId="{1763BFBA-CAD6-4643-B63C-8AEA99FDD4BD}" type="presParOf" srcId="{FD7D7D4E-A1D1-4B3A-976B-F240B7C65E48}" destId="{8C9B5229-7430-4D76-93D2-C5826A6AB20F}" srcOrd="1" destOrd="0" presId="urn:microsoft.com/office/officeart/2016/7/layout/BasicLinearProcessNumbered"/>
    <dgm:cxn modelId="{A838295A-5BCA-4990-9D89-23A661670E50}" type="presParOf" srcId="{FD7D7D4E-A1D1-4B3A-976B-F240B7C65E48}" destId="{83C4EBEF-F2D6-4EE6-B032-6C269C90F0A9}" srcOrd="2" destOrd="0" presId="urn:microsoft.com/office/officeart/2016/7/layout/BasicLinearProcessNumbered"/>
    <dgm:cxn modelId="{2A60E640-61DA-4C5D-98B3-14B5B6BCBFAF}" type="presParOf" srcId="{FD7D7D4E-A1D1-4B3A-976B-F240B7C65E48}" destId="{7358B1D7-8042-4034-9464-25BB450C1CA4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6990FA-B621-4DD3-858D-0109D57B15D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4C395C6-F0DF-49E8-AE9C-56DF3CDDBF26}">
      <dgm:prSet/>
      <dgm:spPr/>
      <dgm:t>
        <a:bodyPr/>
        <a:lstStyle/>
        <a:p>
          <a:r>
            <a:rPr lang="en-GB"/>
            <a:t>Ensures accurate measurement of learning outcomes.</a:t>
          </a:r>
          <a:endParaRPr lang="en-US"/>
        </a:p>
      </dgm:t>
    </dgm:pt>
    <dgm:pt modelId="{C1E0F4BB-A633-40FE-A473-FF8E128C11E7}" type="parTrans" cxnId="{8778218B-1517-4776-AA3D-746202C95124}">
      <dgm:prSet/>
      <dgm:spPr/>
      <dgm:t>
        <a:bodyPr/>
        <a:lstStyle/>
        <a:p>
          <a:endParaRPr lang="en-US"/>
        </a:p>
      </dgm:t>
    </dgm:pt>
    <dgm:pt modelId="{C27F37E6-D4E2-471C-8730-7414CE366BFC}" type="sibTrans" cxnId="{8778218B-1517-4776-AA3D-746202C95124}">
      <dgm:prSet/>
      <dgm:spPr/>
      <dgm:t>
        <a:bodyPr/>
        <a:lstStyle/>
        <a:p>
          <a:endParaRPr lang="en-US"/>
        </a:p>
      </dgm:t>
    </dgm:pt>
    <dgm:pt modelId="{A7316438-5DFB-4258-813A-0AF1C73E6A47}">
      <dgm:prSet/>
      <dgm:spPr/>
      <dgm:t>
        <a:bodyPr/>
        <a:lstStyle/>
        <a:p>
          <a:r>
            <a:rPr lang="en-GB"/>
            <a:t>Helps personalize instruction and address learning gaps.</a:t>
          </a:r>
          <a:endParaRPr lang="en-US"/>
        </a:p>
      </dgm:t>
    </dgm:pt>
    <dgm:pt modelId="{ED3C60E7-E839-4D92-B614-E0883F612703}" type="parTrans" cxnId="{1F654E6B-6E76-4FBF-9A70-6E0069E00A36}">
      <dgm:prSet/>
      <dgm:spPr/>
      <dgm:t>
        <a:bodyPr/>
        <a:lstStyle/>
        <a:p>
          <a:endParaRPr lang="en-US"/>
        </a:p>
      </dgm:t>
    </dgm:pt>
    <dgm:pt modelId="{FC38E09D-A547-471D-AF9B-EF0D635DC8F3}" type="sibTrans" cxnId="{1F654E6B-6E76-4FBF-9A70-6E0069E00A36}">
      <dgm:prSet/>
      <dgm:spPr/>
      <dgm:t>
        <a:bodyPr/>
        <a:lstStyle/>
        <a:p>
          <a:endParaRPr lang="en-US"/>
        </a:p>
      </dgm:t>
    </dgm:pt>
    <dgm:pt modelId="{C1A11B17-559F-44C8-B37D-B0139D276307}">
      <dgm:prSet/>
      <dgm:spPr/>
      <dgm:t>
        <a:bodyPr/>
        <a:lstStyle/>
        <a:p>
          <a:r>
            <a:rPr lang="en-GB"/>
            <a:t>Provides real-time feedback for continuous improvement.</a:t>
          </a:r>
          <a:endParaRPr lang="en-US"/>
        </a:p>
      </dgm:t>
    </dgm:pt>
    <dgm:pt modelId="{2EE32401-2D28-44E1-BB7E-17B4F66EC255}" type="parTrans" cxnId="{50C87C33-60C1-47AE-98A0-4D57DA8E50EC}">
      <dgm:prSet/>
      <dgm:spPr/>
      <dgm:t>
        <a:bodyPr/>
        <a:lstStyle/>
        <a:p>
          <a:endParaRPr lang="en-US"/>
        </a:p>
      </dgm:t>
    </dgm:pt>
    <dgm:pt modelId="{6C78627E-34A7-4C66-8202-32B9E8087087}" type="sibTrans" cxnId="{50C87C33-60C1-47AE-98A0-4D57DA8E50EC}">
      <dgm:prSet/>
      <dgm:spPr/>
      <dgm:t>
        <a:bodyPr/>
        <a:lstStyle/>
        <a:p>
          <a:endParaRPr lang="en-US"/>
        </a:p>
      </dgm:t>
    </dgm:pt>
    <dgm:pt modelId="{6C1F59BB-AA0D-4814-A1A5-F0D5855F3622}">
      <dgm:prSet/>
      <dgm:spPr/>
      <dgm:t>
        <a:bodyPr/>
        <a:lstStyle/>
        <a:p>
          <a:r>
            <a:rPr lang="en-GB"/>
            <a:t>Enhances engagement through interactive assessment tools.</a:t>
          </a:r>
          <a:endParaRPr lang="en-US"/>
        </a:p>
      </dgm:t>
    </dgm:pt>
    <dgm:pt modelId="{46E33593-F45E-4EB7-A215-3D563ECF6133}" type="parTrans" cxnId="{771F9E5F-A4AF-409F-AD40-E3D3D9CA43F6}">
      <dgm:prSet/>
      <dgm:spPr/>
      <dgm:t>
        <a:bodyPr/>
        <a:lstStyle/>
        <a:p>
          <a:endParaRPr lang="en-US"/>
        </a:p>
      </dgm:t>
    </dgm:pt>
    <dgm:pt modelId="{3D6AB069-A3C7-4149-A65F-EF8C57171F7A}" type="sibTrans" cxnId="{771F9E5F-A4AF-409F-AD40-E3D3D9CA43F6}">
      <dgm:prSet/>
      <dgm:spPr/>
      <dgm:t>
        <a:bodyPr/>
        <a:lstStyle/>
        <a:p>
          <a:endParaRPr lang="en-US"/>
        </a:p>
      </dgm:t>
    </dgm:pt>
    <dgm:pt modelId="{4BB052FC-6287-4A16-9664-02DF1A604266}">
      <dgm:prSet/>
      <dgm:spPr/>
      <dgm:t>
        <a:bodyPr/>
        <a:lstStyle/>
        <a:p>
          <a:r>
            <a:rPr lang="en-GB"/>
            <a:t>Supports data-driven decision-making in education.</a:t>
          </a:r>
          <a:endParaRPr lang="en-US"/>
        </a:p>
      </dgm:t>
    </dgm:pt>
    <dgm:pt modelId="{FD10CCEC-9572-44E0-B404-CCFEADB9F49C}" type="parTrans" cxnId="{0ACDC02B-E027-48F7-AD79-9E2E3980AC0C}">
      <dgm:prSet/>
      <dgm:spPr/>
      <dgm:t>
        <a:bodyPr/>
        <a:lstStyle/>
        <a:p>
          <a:endParaRPr lang="en-US"/>
        </a:p>
      </dgm:t>
    </dgm:pt>
    <dgm:pt modelId="{9F5BDA1A-31D8-4210-9461-088385964EAE}" type="sibTrans" cxnId="{0ACDC02B-E027-48F7-AD79-9E2E3980AC0C}">
      <dgm:prSet/>
      <dgm:spPr/>
      <dgm:t>
        <a:bodyPr/>
        <a:lstStyle/>
        <a:p>
          <a:endParaRPr lang="en-US"/>
        </a:p>
      </dgm:t>
    </dgm:pt>
    <dgm:pt modelId="{88061AC3-372C-424F-8125-5598706D46B3}" type="pres">
      <dgm:prSet presAssocID="{DC6990FA-B621-4DD3-858D-0109D57B15DE}" presName="linear" presStyleCnt="0">
        <dgm:presLayoutVars>
          <dgm:animLvl val="lvl"/>
          <dgm:resizeHandles val="exact"/>
        </dgm:presLayoutVars>
      </dgm:prSet>
      <dgm:spPr/>
    </dgm:pt>
    <dgm:pt modelId="{FA331B8D-66ED-46FE-A41E-BB5FA3376A38}" type="pres">
      <dgm:prSet presAssocID="{F4C395C6-F0DF-49E8-AE9C-56DF3CDDBF2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6B29D15-A957-434D-8B2E-472AB5428D96}" type="pres">
      <dgm:prSet presAssocID="{C27F37E6-D4E2-471C-8730-7414CE366BFC}" presName="spacer" presStyleCnt="0"/>
      <dgm:spPr/>
    </dgm:pt>
    <dgm:pt modelId="{BFEFBB2C-634A-4168-997B-56E8750E50C9}" type="pres">
      <dgm:prSet presAssocID="{A7316438-5DFB-4258-813A-0AF1C73E6A4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E3B0D04-09A8-4FBA-A1D0-5E550DFC974F}" type="pres">
      <dgm:prSet presAssocID="{FC38E09D-A547-471D-AF9B-EF0D635DC8F3}" presName="spacer" presStyleCnt="0"/>
      <dgm:spPr/>
    </dgm:pt>
    <dgm:pt modelId="{B46A4B3C-1BCF-4251-9785-F085AE624C6C}" type="pres">
      <dgm:prSet presAssocID="{C1A11B17-559F-44C8-B37D-B0139D27630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24B6FDC-1770-4A7F-8E0B-B544DA06C0FD}" type="pres">
      <dgm:prSet presAssocID="{6C78627E-34A7-4C66-8202-32B9E8087087}" presName="spacer" presStyleCnt="0"/>
      <dgm:spPr/>
    </dgm:pt>
    <dgm:pt modelId="{79973B50-5A13-4AD7-9BE7-0C1BA671D849}" type="pres">
      <dgm:prSet presAssocID="{6C1F59BB-AA0D-4814-A1A5-F0D5855F362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2DC1F7-E864-4AF0-9AB5-E67A4D8D9B33}" type="pres">
      <dgm:prSet presAssocID="{3D6AB069-A3C7-4149-A65F-EF8C57171F7A}" presName="spacer" presStyleCnt="0"/>
      <dgm:spPr/>
    </dgm:pt>
    <dgm:pt modelId="{DCC66178-288A-4E64-BD83-45035928CBFF}" type="pres">
      <dgm:prSet presAssocID="{4BB052FC-6287-4A16-9664-02DF1A60426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ACDC02B-E027-48F7-AD79-9E2E3980AC0C}" srcId="{DC6990FA-B621-4DD3-858D-0109D57B15DE}" destId="{4BB052FC-6287-4A16-9664-02DF1A604266}" srcOrd="4" destOrd="0" parTransId="{FD10CCEC-9572-44E0-B404-CCFEADB9F49C}" sibTransId="{9F5BDA1A-31D8-4210-9461-088385964EAE}"/>
    <dgm:cxn modelId="{827C112C-60B8-4CCD-8551-05EE4F1C2E43}" type="presOf" srcId="{C1A11B17-559F-44C8-B37D-B0139D276307}" destId="{B46A4B3C-1BCF-4251-9785-F085AE624C6C}" srcOrd="0" destOrd="0" presId="urn:microsoft.com/office/officeart/2005/8/layout/vList2"/>
    <dgm:cxn modelId="{50C87C33-60C1-47AE-98A0-4D57DA8E50EC}" srcId="{DC6990FA-B621-4DD3-858D-0109D57B15DE}" destId="{C1A11B17-559F-44C8-B37D-B0139D276307}" srcOrd="2" destOrd="0" parTransId="{2EE32401-2D28-44E1-BB7E-17B4F66EC255}" sibTransId="{6C78627E-34A7-4C66-8202-32B9E8087087}"/>
    <dgm:cxn modelId="{771F9E5F-A4AF-409F-AD40-E3D3D9CA43F6}" srcId="{DC6990FA-B621-4DD3-858D-0109D57B15DE}" destId="{6C1F59BB-AA0D-4814-A1A5-F0D5855F3622}" srcOrd="3" destOrd="0" parTransId="{46E33593-F45E-4EB7-A215-3D563ECF6133}" sibTransId="{3D6AB069-A3C7-4149-A65F-EF8C57171F7A}"/>
    <dgm:cxn modelId="{1F654E6B-6E76-4FBF-9A70-6E0069E00A36}" srcId="{DC6990FA-B621-4DD3-858D-0109D57B15DE}" destId="{A7316438-5DFB-4258-813A-0AF1C73E6A47}" srcOrd="1" destOrd="0" parTransId="{ED3C60E7-E839-4D92-B614-E0883F612703}" sibTransId="{FC38E09D-A547-471D-AF9B-EF0D635DC8F3}"/>
    <dgm:cxn modelId="{30BBC477-BDD4-4170-B395-3AF20CD44AD1}" type="presOf" srcId="{A7316438-5DFB-4258-813A-0AF1C73E6A47}" destId="{BFEFBB2C-634A-4168-997B-56E8750E50C9}" srcOrd="0" destOrd="0" presId="urn:microsoft.com/office/officeart/2005/8/layout/vList2"/>
    <dgm:cxn modelId="{8778218B-1517-4776-AA3D-746202C95124}" srcId="{DC6990FA-B621-4DD3-858D-0109D57B15DE}" destId="{F4C395C6-F0DF-49E8-AE9C-56DF3CDDBF26}" srcOrd="0" destOrd="0" parTransId="{C1E0F4BB-A633-40FE-A473-FF8E128C11E7}" sibTransId="{C27F37E6-D4E2-471C-8730-7414CE366BFC}"/>
    <dgm:cxn modelId="{8363AC90-1403-4239-88D3-E9E98EE61CBE}" type="presOf" srcId="{6C1F59BB-AA0D-4814-A1A5-F0D5855F3622}" destId="{79973B50-5A13-4AD7-9BE7-0C1BA671D849}" srcOrd="0" destOrd="0" presId="urn:microsoft.com/office/officeart/2005/8/layout/vList2"/>
    <dgm:cxn modelId="{A134F591-5A4A-439E-B95A-577743B48E7E}" type="presOf" srcId="{DC6990FA-B621-4DD3-858D-0109D57B15DE}" destId="{88061AC3-372C-424F-8125-5598706D46B3}" srcOrd="0" destOrd="0" presId="urn:microsoft.com/office/officeart/2005/8/layout/vList2"/>
    <dgm:cxn modelId="{698197D5-C49B-4644-B0C4-66B3C7369276}" type="presOf" srcId="{4BB052FC-6287-4A16-9664-02DF1A604266}" destId="{DCC66178-288A-4E64-BD83-45035928CBFF}" srcOrd="0" destOrd="0" presId="urn:microsoft.com/office/officeart/2005/8/layout/vList2"/>
    <dgm:cxn modelId="{4E563FE6-4A79-40B5-B019-4BFC35B02682}" type="presOf" srcId="{F4C395C6-F0DF-49E8-AE9C-56DF3CDDBF26}" destId="{FA331B8D-66ED-46FE-A41E-BB5FA3376A38}" srcOrd="0" destOrd="0" presId="urn:microsoft.com/office/officeart/2005/8/layout/vList2"/>
    <dgm:cxn modelId="{481788E7-CA24-47BF-8F66-01426F8DC671}" type="presParOf" srcId="{88061AC3-372C-424F-8125-5598706D46B3}" destId="{FA331B8D-66ED-46FE-A41E-BB5FA3376A38}" srcOrd="0" destOrd="0" presId="urn:microsoft.com/office/officeart/2005/8/layout/vList2"/>
    <dgm:cxn modelId="{5D4718E0-1863-498B-B749-AD749F546401}" type="presParOf" srcId="{88061AC3-372C-424F-8125-5598706D46B3}" destId="{46B29D15-A957-434D-8B2E-472AB5428D96}" srcOrd="1" destOrd="0" presId="urn:microsoft.com/office/officeart/2005/8/layout/vList2"/>
    <dgm:cxn modelId="{2C419560-42B5-40A9-A3E0-93CDEA58EAE9}" type="presParOf" srcId="{88061AC3-372C-424F-8125-5598706D46B3}" destId="{BFEFBB2C-634A-4168-997B-56E8750E50C9}" srcOrd="2" destOrd="0" presId="urn:microsoft.com/office/officeart/2005/8/layout/vList2"/>
    <dgm:cxn modelId="{001E1F63-1690-479C-864C-524424C0C951}" type="presParOf" srcId="{88061AC3-372C-424F-8125-5598706D46B3}" destId="{AE3B0D04-09A8-4FBA-A1D0-5E550DFC974F}" srcOrd="3" destOrd="0" presId="urn:microsoft.com/office/officeart/2005/8/layout/vList2"/>
    <dgm:cxn modelId="{7C37FB72-B83E-4E69-8126-81FDE87B3E54}" type="presParOf" srcId="{88061AC3-372C-424F-8125-5598706D46B3}" destId="{B46A4B3C-1BCF-4251-9785-F085AE624C6C}" srcOrd="4" destOrd="0" presId="urn:microsoft.com/office/officeart/2005/8/layout/vList2"/>
    <dgm:cxn modelId="{51D6B9F4-A09D-4683-87EE-5725A79F4BC6}" type="presParOf" srcId="{88061AC3-372C-424F-8125-5598706D46B3}" destId="{624B6FDC-1770-4A7F-8E0B-B544DA06C0FD}" srcOrd="5" destOrd="0" presId="urn:microsoft.com/office/officeart/2005/8/layout/vList2"/>
    <dgm:cxn modelId="{54D57BD4-F775-4B9A-B629-1A6112AC1E53}" type="presParOf" srcId="{88061AC3-372C-424F-8125-5598706D46B3}" destId="{79973B50-5A13-4AD7-9BE7-0C1BA671D849}" srcOrd="6" destOrd="0" presId="urn:microsoft.com/office/officeart/2005/8/layout/vList2"/>
    <dgm:cxn modelId="{48CDB2C5-D5DA-4303-8205-DA5F2AC0EF89}" type="presParOf" srcId="{88061AC3-372C-424F-8125-5598706D46B3}" destId="{8F2DC1F7-E864-4AF0-9AB5-E67A4D8D9B33}" srcOrd="7" destOrd="0" presId="urn:microsoft.com/office/officeart/2005/8/layout/vList2"/>
    <dgm:cxn modelId="{284A30EC-35DB-4A7A-B2A7-7CBAC7AED2E4}" type="presParOf" srcId="{88061AC3-372C-424F-8125-5598706D46B3}" destId="{DCC66178-288A-4E64-BD83-45035928CBF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6CED90-4E8D-4CB2-AEAE-4F7D262692C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BE60C7E-F99A-47AF-B20E-0D9F0718DC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Tracking</a:t>
          </a:r>
        </a:p>
      </dgm:t>
    </dgm:pt>
    <dgm:pt modelId="{09CEA572-45D6-42FB-968B-532A5D67D93A}" type="parTrans" cxnId="{4EA40397-C63C-4C45-944C-1691AAFD12BF}">
      <dgm:prSet/>
      <dgm:spPr/>
      <dgm:t>
        <a:bodyPr/>
        <a:lstStyle/>
        <a:p>
          <a:endParaRPr lang="en-US"/>
        </a:p>
      </dgm:t>
    </dgm:pt>
    <dgm:pt modelId="{BB223321-C9FB-4A5F-91AC-3E6864E0F794}" type="sibTrans" cxnId="{4EA40397-C63C-4C45-944C-1691AAFD12BF}">
      <dgm:prSet/>
      <dgm:spPr/>
      <dgm:t>
        <a:bodyPr/>
        <a:lstStyle/>
        <a:p>
          <a:endParaRPr lang="en-US"/>
        </a:p>
      </dgm:t>
    </dgm:pt>
    <dgm:pt modelId="{CD5619C9-BDE5-4A74-8AE8-CC4AE18FD1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Tracking student progress.</a:t>
          </a:r>
        </a:p>
      </dgm:t>
    </dgm:pt>
    <dgm:pt modelId="{4F9AEF13-2F9E-49FE-AD7B-8937CBCDB81C}" type="parTrans" cxnId="{7EE38281-54B3-4358-A859-CC2F3FCB893D}">
      <dgm:prSet/>
      <dgm:spPr/>
      <dgm:t>
        <a:bodyPr/>
        <a:lstStyle/>
        <a:p>
          <a:endParaRPr lang="en-US"/>
        </a:p>
      </dgm:t>
    </dgm:pt>
    <dgm:pt modelId="{387DBADD-5A1C-4FEC-9163-D08C267EA402}" type="sibTrans" cxnId="{7EE38281-54B3-4358-A859-CC2F3FCB893D}">
      <dgm:prSet/>
      <dgm:spPr/>
      <dgm:t>
        <a:bodyPr/>
        <a:lstStyle/>
        <a:p>
          <a:endParaRPr lang="en-US"/>
        </a:p>
      </dgm:t>
    </dgm:pt>
    <dgm:pt modelId="{CBF3A077-A782-48C6-A58C-736755F8EC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Identifying</a:t>
          </a:r>
        </a:p>
      </dgm:t>
    </dgm:pt>
    <dgm:pt modelId="{24D83A6F-E4D9-4E1D-8284-3A4A139D2BFA}" type="parTrans" cxnId="{B64E144B-F0FD-4A1A-B806-CC1FDD771C49}">
      <dgm:prSet/>
      <dgm:spPr/>
      <dgm:t>
        <a:bodyPr/>
        <a:lstStyle/>
        <a:p>
          <a:endParaRPr lang="en-US"/>
        </a:p>
      </dgm:t>
    </dgm:pt>
    <dgm:pt modelId="{6604BF46-FEA3-465E-8586-33AA92894E82}" type="sibTrans" cxnId="{B64E144B-F0FD-4A1A-B806-CC1FDD771C49}">
      <dgm:prSet/>
      <dgm:spPr/>
      <dgm:t>
        <a:bodyPr/>
        <a:lstStyle/>
        <a:p>
          <a:endParaRPr lang="en-US"/>
        </a:p>
      </dgm:t>
    </dgm:pt>
    <dgm:pt modelId="{9054B9A1-8E8D-4011-9B60-A781A2D8BE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Identifying learning gaps.</a:t>
          </a:r>
        </a:p>
      </dgm:t>
    </dgm:pt>
    <dgm:pt modelId="{035763A9-6A08-4B77-9E37-D1DBE7C8B9BB}" type="parTrans" cxnId="{195B643D-1A72-4CA9-A606-2B904CE48680}">
      <dgm:prSet/>
      <dgm:spPr/>
      <dgm:t>
        <a:bodyPr/>
        <a:lstStyle/>
        <a:p>
          <a:endParaRPr lang="en-US"/>
        </a:p>
      </dgm:t>
    </dgm:pt>
    <dgm:pt modelId="{96735217-8DF2-4B0E-AFDC-A5B7D8365231}" type="sibTrans" cxnId="{195B643D-1A72-4CA9-A606-2B904CE48680}">
      <dgm:prSet/>
      <dgm:spPr/>
      <dgm:t>
        <a:bodyPr/>
        <a:lstStyle/>
        <a:p>
          <a:endParaRPr lang="en-US"/>
        </a:p>
      </dgm:t>
    </dgm:pt>
    <dgm:pt modelId="{5287B076-B461-4C45-865C-7D5222B8CA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Informing</a:t>
          </a:r>
        </a:p>
      </dgm:t>
    </dgm:pt>
    <dgm:pt modelId="{416FB03D-B5E2-4F56-BF02-6808863C5C67}" type="parTrans" cxnId="{7FC85CAB-6B60-4A8D-B949-78E92269BF6A}">
      <dgm:prSet/>
      <dgm:spPr/>
      <dgm:t>
        <a:bodyPr/>
        <a:lstStyle/>
        <a:p>
          <a:endParaRPr lang="en-US"/>
        </a:p>
      </dgm:t>
    </dgm:pt>
    <dgm:pt modelId="{CC2AB937-A493-4AAB-BD9A-19C2B810BB7B}" type="sibTrans" cxnId="{7FC85CAB-6B60-4A8D-B949-78E92269BF6A}">
      <dgm:prSet/>
      <dgm:spPr/>
      <dgm:t>
        <a:bodyPr/>
        <a:lstStyle/>
        <a:p>
          <a:endParaRPr lang="en-US"/>
        </a:p>
      </dgm:t>
    </dgm:pt>
    <dgm:pt modelId="{5FD850D3-4E26-466C-9E31-BC97833F60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Informing teaching strategies.</a:t>
          </a:r>
        </a:p>
      </dgm:t>
    </dgm:pt>
    <dgm:pt modelId="{8385ABC8-DD62-472B-8275-557224A3BC3C}" type="parTrans" cxnId="{E11E94C8-2E8A-42E2-B805-6BAA462951CC}">
      <dgm:prSet/>
      <dgm:spPr/>
      <dgm:t>
        <a:bodyPr/>
        <a:lstStyle/>
        <a:p>
          <a:endParaRPr lang="en-US"/>
        </a:p>
      </dgm:t>
    </dgm:pt>
    <dgm:pt modelId="{7D405844-FC59-409B-B195-65B686AE37FE}" type="sibTrans" cxnId="{E11E94C8-2E8A-42E2-B805-6BAA462951CC}">
      <dgm:prSet/>
      <dgm:spPr/>
      <dgm:t>
        <a:bodyPr/>
        <a:lstStyle/>
        <a:p>
          <a:endParaRPr lang="en-US"/>
        </a:p>
      </dgm:t>
    </dgm:pt>
    <dgm:pt modelId="{C2E96BF0-3FAD-4425-B9A3-A4BDDCD6F8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Enhancing</a:t>
          </a:r>
        </a:p>
      </dgm:t>
    </dgm:pt>
    <dgm:pt modelId="{20D74AE7-469C-4119-99EB-78CD9A6102BE}" type="parTrans" cxnId="{3C7BFCAD-C82A-4733-9020-C1BC81D6C55B}">
      <dgm:prSet/>
      <dgm:spPr/>
      <dgm:t>
        <a:bodyPr/>
        <a:lstStyle/>
        <a:p>
          <a:endParaRPr lang="en-US"/>
        </a:p>
      </dgm:t>
    </dgm:pt>
    <dgm:pt modelId="{E4F7B56F-8FA1-45E5-880D-908ED1D855F2}" type="sibTrans" cxnId="{3C7BFCAD-C82A-4733-9020-C1BC81D6C55B}">
      <dgm:prSet/>
      <dgm:spPr/>
      <dgm:t>
        <a:bodyPr/>
        <a:lstStyle/>
        <a:p>
          <a:endParaRPr lang="en-US"/>
        </a:p>
      </dgm:t>
    </dgm:pt>
    <dgm:pt modelId="{3516F4E8-2B35-4E34-AD20-2035846F94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Enhancing personalized learning.</a:t>
          </a:r>
        </a:p>
      </dgm:t>
    </dgm:pt>
    <dgm:pt modelId="{0B22556F-A4D8-449E-A5CA-CCA1345683FE}" type="parTrans" cxnId="{3515883E-4C79-44E8-B514-E86E482ED59E}">
      <dgm:prSet/>
      <dgm:spPr/>
      <dgm:t>
        <a:bodyPr/>
        <a:lstStyle/>
        <a:p>
          <a:endParaRPr lang="en-US"/>
        </a:p>
      </dgm:t>
    </dgm:pt>
    <dgm:pt modelId="{0D8DACCD-0C7F-47AE-9D01-5C44E6B27ADE}" type="sibTrans" cxnId="{3515883E-4C79-44E8-B514-E86E482ED59E}">
      <dgm:prSet/>
      <dgm:spPr/>
      <dgm:t>
        <a:bodyPr/>
        <a:lstStyle/>
        <a:p>
          <a:endParaRPr lang="en-US"/>
        </a:p>
      </dgm:t>
    </dgm:pt>
    <dgm:pt modelId="{5D3AEC99-8F44-4A58-8381-DD0259F8F735}" type="pres">
      <dgm:prSet presAssocID="{126CED90-4E8D-4CB2-AEAE-4F7D262692C0}" presName="root" presStyleCnt="0">
        <dgm:presLayoutVars>
          <dgm:dir/>
          <dgm:resizeHandles val="exact"/>
        </dgm:presLayoutVars>
      </dgm:prSet>
      <dgm:spPr/>
    </dgm:pt>
    <dgm:pt modelId="{4A49F951-38AA-4F3E-9434-75D2052C6D49}" type="pres">
      <dgm:prSet presAssocID="{7BE60C7E-F99A-47AF-B20E-0D9F0718DC50}" presName="compNode" presStyleCnt="0"/>
      <dgm:spPr/>
    </dgm:pt>
    <dgm:pt modelId="{92B280A7-62DF-489F-B0CA-5C412AD59BA6}" type="pres">
      <dgm:prSet presAssocID="{7BE60C7E-F99A-47AF-B20E-0D9F0718DC50}" presName="bgRect" presStyleLbl="bgShp" presStyleIdx="0" presStyleCnt="4"/>
      <dgm:spPr/>
    </dgm:pt>
    <dgm:pt modelId="{381349ED-4314-419D-955E-C1076012BADC}" type="pres">
      <dgm:prSet presAssocID="{7BE60C7E-F99A-47AF-B20E-0D9F0718DC5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rection"/>
        </a:ext>
      </dgm:extLst>
    </dgm:pt>
    <dgm:pt modelId="{AFAD0097-82AB-4037-BE7F-DA7FA9C6ECC3}" type="pres">
      <dgm:prSet presAssocID="{7BE60C7E-F99A-47AF-B20E-0D9F0718DC50}" presName="spaceRect" presStyleCnt="0"/>
      <dgm:spPr/>
    </dgm:pt>
    <dgm:pt modelId="{A7A9F6D4-0827-4355-8475-0DC34CBA0288}" type="pres">
      <dgm:prSet presAssocID="{7BE60C7E-F99A-47AF-B20E-0D9F0718DC50}" presName="parTx" presStyleLbl="revTx" presStyleIdx="0" presStyleCnt="8">
        <dgm:presLayoutVars>
          <dgm:chMax val="0"/>
          <dgm:chPref val="0"/>
        </dgm:presLayoutVars>
      </dgm:prSet>
      <dgm:spPr/>
    </dgm:pt>
    <dgm:pt modelId="{A259F7F1-E884-4372-9CC6-9802EEF0033A}" type="pres">
      <dgm:prSet presAssocID="{7BE60C7E-F99A-47AF-B20E-0D9F0718DC50}" presName="desTx" presStyleLbl="revTx" presStyleIdx="1" presStyleCnt="8">
        <dgm:presLayoutVars/>
      </dgm:prSet>
      <dgm:spPr/>
    </dgm:pt>
    <dgm:pt modelId="{A2330E6C-8F20-4173-8789-0AFF44C378C9}" type="pres">
      <dgm:prSet presAssocID="{BB223321-C9FB-4A5F-91AC-3E6864E0F794}" presName="sibTrans" presStyleCnt="0"/>
      <dgm:spPr/>
    </dgm:pt>
    <dgm:pt modelId="{6E3B49E0-785F-499A-9580-1136ABF541C8}" type="pres">
      <dgm:prSet presAssocID="{CBF3A077-A782-48C6-A58C-736755F8EC55}" presName="compNode" presStyleCnt="0"/>
      <dgm:spPr/>
    </dgm:pt>
    <dgm:pt modelId="{36AA3B30-5CD9-4C45-97A5-D56DC754EE0F}" type="pres">
      <dgm:prSet presAssocID="{CBF3A077-A782-48C6-A58C-736755F8EC55}" presName="bgRect" presStyleLbl="bgShp" presStyleIdx="1" presStyleCnt="4"/>
      <dgm:spPr/>
    </dgm:pt>
    <dgm:pt modelId="{34979729-6BE4-4F10-AFA1-ACA2177A0ED8}" type="pres">
      <dgm:prSet presAssocID="{CBF3A077-A782-48C6-A58C-736755F8EC5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7A0BC2A7-9313-41CF-B0F1-32531D357D7A}" type="pres">
      <dgm:prSet presAssocID="{CBF3A077-A782-48C6-A58C-736755F8EC55}" presName="spaceRect" presStyleCnt="0"/>
      <dgm:spPr/>
    </dgm:pt>
    <dgm:pt modelId="{7DBD947D-1B09-468D-B8E8-D367C7C0A5E0}" type="pres">
      <dgm:prSet presAssocID="{CBF3A077-A782-48C6-A58C-736755F8EC55}" presName="parTx" presStyleLbl="revTx" presStyleIdx="2" presStyleCnt="8">
        <dgm:presLayoutVars>
          <dgm:chMax val="0"/>
          <dgm:chPref val="0"/>
        </dgm:presLayoutVars>
      </dgm:prSet>
      <dgm:spPr/>
    </dgm:pt>
    <dgm:pt modelId="{9FD1CA98-8254-4F98-B0C7-371880461B9C}" type="pres">
      <dgm:prSet presAssocID="{CBF3A077-A782-48C6-A58C-736755F8EC55}" presName="desTx" presStyleLbl="revTx" presStyleIdx="3" presStyleCnt="8">
        <dgm:presLayoutVars/>
      </dgm:prSet>
      <dgm:spPr/>
    </dgm:pt>
    <dgm:pt modelId="{6765B47E-BA64-47D9-9D18-3E25DDB437A5}" type="pres">
      <dgm:prSet presAssocID="{6604BF46-FEA3-465E-8586-33AA92894E82}" presName="sibTrans" presStyleCnt="0"/>
      <dgm:spPr/>
    </dgm:pt>
    <dgm:pt modelId="{D760D18D-5E30-4D68-9503-6BD030529609}" type="pres">
      <dgm:prSet presAssocID="{5287B076-B461-4C45-865C-7D5222B8CAF5}" presName="compNode" presStyleCnt="0"/>
      <dgm:spPr/>
    </dgm:pt>
    <dgm:pt modelId="{C52F7F2D-A489-467E-BD2A-B0D4ADA56D96}" type="pres">
      <dgm:prSet presAssocID="{5287B076-B461-4C45-865C-7D5222B8CAF5}" presName="bgRect" presStyleLbl="bgShp" presStyleIdx="2" presStyleCnt="4"/>
      <dgm:spPr/>
    </dgm:pt>
    <dgm:pt modelId="{0E03EEAB-730D-4DE5-91E5-2227B4AE127A}" type="pres">
      <dgm:prSet presAssocID="{5287B076-B461-4C45-865C-7D5222B8CAF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5AAC920-90A2-4412-82E4-44FCEFC908BF}" type="pres">
      <dgm:prSet presAssocID="{5287B076-B461-4C45-865C-7D5222B8CAF5}" presName="spaceRect" presStyleCnt="0"/>
      <dgm:spPr/>
    </dgm:pt>
    <dgm:pt modelId="{2197DAD4-3947-4606-AE10-5F0CC0CDFC76}" type="pres">
      <dgm:prSet presAssocID="{5287B076-B461-4C45-865C-7D5222B8CAF5}" presName="parTx" presStyleLbl="revTx" presStyleIdx="4" presStyleCnt="8">
        <dgm:presLayoutVars>
          <dgm:chMax val="0"/>
          <dgm:chPref val="0"/>
        </dgm:presLayoutVars>
      </dgm:prSet>
      <dgm:spPr/>
    </dgm:pt>
    <dgm:pt modelId="{FA60ECC8-C278-4C79-B3D2-2A24899F4D12}" type="pres">
      <dgm:prSet presAssocID="{5287B076-B461-4C45-865C-7D5222B8CAF5}" presName="desTx" presStyleLbl="revTx" presStyleIdx="5" presStyleCnt="8">
        <dgm:presLayoutVars/>
      </dgm:prSet>
      <dgm:spPr/>
    </dgm:pt>
    <dgm:pt modelId="{B9C8570C-27E7-4FF2-8371-8B7294D47B77}" type="pres">
      <dgm:prSet presAssocID="{CC2AB937-A493-4AAB-BD9A-19C2B810BB7B}" presName="sibTrans" presStyleCnt="0"/>
      <dgm:spPr/>
    </dgm:pt>
    <dgm:pt modelId="{C938F574-2D8D-4471-9767-47F956FE87CE}" type="pres">
      <dgm:prSet presAssocID="{C2E96BF0-3FAD-4425-B9A3-A4BDDCD6F8E6}" presName="compNode" presStyleCnt="0"/>
      <dgm:spPr/>
    </dgm:pt>
    <dgm:pt modelId="{5004B502-EE63-4418-97EC-A4BF81F35DF0}" type="pres">
      <dgm:prSet presAssocID="{C2E96BF0-3FAD-4425-B9A3-A4BDDCD6F8E6}" presName="bgRect" presStyleLbl="bgShp" presStyleIdx="3" presStyleCnt="4"/>
      <dgm:spPr/>
    </dgm:pt>
    <dgm:pt modelId="{C511D1BD-6A2B-43C9-8DEE-6364794F5224}" type="pres">
      <dgm:prSet presAssocID="{C2E96BF0-3FAD-4425-B9A3-A4BDDCD6F8E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E28DDAF-B647-43CA-9EA4-78D75F719F66}" type="pres">
      <dgm:prSet presAssocID="{C2E96BF0-3FAD-4425-B9A3-A4BDDCD6F8E6}" presName="spaceRect" presStyleCnt="0"/>
      <dgm:spPr/>
    </dgm:pt>
    <dgm:pt modelId="{135B9974-6622-418F-A952-A7568C108E71}" type="pres">
      <dgm:prSet presAssocID="{C2E96BF0-3FAD-4425-B9A3-A4BDDCD6F8E6}" presName="parTx" presStyleLbl="revTx" presStyleIdx="6" presStyleCnt="8">
        <dgm:presLayoutVars>
          <dgm:chMax val="0"/>
          <dgm:chPref val="0"/>
        </dgm:presLayoutVars>
      </dgm:prSet>
      <dgm:spPr/>
    </dgm:pt>
    <dgm:pt modelId="{61FB3B81-DE52-4EF6-B12E-3C0DFBBE2C8B}" type="pres">
      <dgm:prSet presAssocID="{C2E96BF0-3FAD-4425-B9A3-A4BDDCD6F8E6}" presName="desTx" presStyleLbl="revTx" presStyleIdx="7" presStyleCnt="8">
        <dgm:presLayoutVars/>
      </dgm:prSet>
      <dgm:spPr/>
    </dgm:pt>
  </dgm:ptLst>
  <dgm:cxnLst>
    <dgm:cxn modelId="{65C86C0F-55DF-4925-8334-55F25A4E8BA9}" type="presOf" srcId="{126CED90-4E8D-4CB2-AEAE-4F7D262692C0}" destId="{5D3AEC99-8F44-4A58-8381-DD0259F8F735}" srcOrd="0" destOrd="0" presId="urn:microsoft.com/office/officeart/2018/2/layout/IconVerticalSolidList"/>
    <dgm:cxn modelId="{AE0E2627-D257-4D72-B005-AD834B6EE0C9}" type="presOf" srcId="{C2E96BF0-3FAD-4425-B9A3-A4BDDCD6F8E6}" destId="{135B9974-6622-418F-A952-A7568C108E71}" srcOrd="0" destOrd="0" presId="urn:microsoft.com/office/officeart/2018/2/layout/IconVerticalSolidList"/>
    <dgm:cxn modelId="{466CC52F-2459-401A-9364-00900576458E}" type="presOf" srcId="{3516F4E8-2B35-4E34-AD20-2035846F9467}" destId="{61FB3B81-DE52-4EF6-B12E-3C0DFBBE2C8B}" srcOrd="0" destOrd="0" presId="urn:microsoft.com/office/officeart/2018/2/layout/IconVerticalSolidList"/>
    <dgm:cxn modelId="{4EB6FC34-1CE1-423C-BD48-0125FCB78591}" type="presOf" srcId="{5287B076-B461-4C45-865C-7D5222B8CAF5}" destId="{2197DAD4-3947-4606-AE10-5F0CC0CDFC76}" srcOrd="0" destOrd="0" presId="urn:microsoft.com/office/officeart/2018/2/layout/IconVerticalSolidList"/>
    <dgm:cxn modelId="{195B643D-1A72-4CA9-A606-2B904CE48680}" srcId="{CBF3A077-A782-48C6-A58C-736755F8EC55}" destId="{9054B9A1-8E8D-4011-9B60-A781A2D8BE24}" srcOrd="0" destOrd="0" parTransId="{035763A9-6A08-4B77-9E37-D1DBE7C8B9BB}" sibTransId="{96735217-8DF2-4B0E-AFDC-A5B7D8365231}"/>
    <dgm:cxn modelId="{3515883E-4C79-44E8-B514-E86E482ED59E}" srcId="{C2E96BF0-3FAD-4425-B9A3-A4BDDCD6F8E6}" destId="{3516F4E8-2B35-4E34-AD20-2035846F9467}" srcOrd="0" destOrd="0" parTransId="{0B22556F-A4D8-449E-A5CA-CCA1345683FE}" sibTransId="{0D8DACCD-0C7F-47AE-9D01-5C44E6B27ADE}"/>
    <dgm:cxn modelId="{B64E144B-F0FD-4A1A-B806-CC1FDD771C49}" srcId="{126CED90-4E8D-4CB2-AEAE-4F7D262692C0}" destId="{CBF3A077-A782-48C6-A58C-736755F8EC55}" srcOrd="1" destOrd="0" parTransId="{24D83A6F-E4D9-4E1D-8284-3A4A139D2BFA}" sibTransId="{6604BF46-FEA3-465E-8586-33AA92894E82}"/>
    <dgm:cxn modelId="{898A7C4F-68D1-4F2A-A522-1C83C6799C1B}" type="presOf" srcId="{CBF3A077-A782-48C6-A58C-736755F8EC55}" destId="{7DBD947D-1B09-468D-B8E8-D367C7C0A5E0}" srcOrd="0" destOrd="0" presId="urn:microsoft.com/office/officeart/2018/2/layout/IconVerticalSolidList"/>
    <dgm:cxn modelId="{7EE38281-54B3-4358-A859-CC2F3FCB893D}" srcId="{7BE60C7E-F99A-47AF-B20E-0D9F0718DC50}" destId="{CD5619C9-BDE5-4A74-8AE8-CC4AE18FD1F0}" srcOrd="0" destOrd="0" parTransId="{4F9AEF13-2F9E-49FE-AD7B-8937CBCDB81C}" sibTransId="{387DBADD-5A1C-4FEC-9163-D08C267EA402}"/>
    <dgm:cxn modelId="{4EA40397-C63C-4C45-944C-1691AAFD12BF}" srcId="{126CED90-4E8D-4CB2-AEAE-4F7D262692C0}" destId="{7BE60C7E-F99A-47AF-B20E-0D9F0718DC50}" srcOrd="0" destOrd="0" parTransId="{09CEA572-45D6-42FB-968B-532A5D67D93A}" sibTransId="{BB223321-C9FB-4A5F-91AC-3E6864E0F794}"/>
    <dgm:cxn modelId="{7FC85CAB-6B60-4A8D-B949-78E92269BF6A}" srcId="{126CED90-4E8D-4CB2-AEAE-4F7D262692C0}" destId="{5287B076-B461-4C45-865C-7D5222B8CAF5}" srcOrd="2" destOrd="0" parTransId="{416FB03D-B5E2-4F56-BF02-6808863C5C67}" sibTransId="{CC2AB937-A493-4AAB-BD9A-19C2B810BB7B}"/>
    <dgm:cxn modelId="{3C7BFCAD-C82A-4733-9020-C1BC81D6C55B}" srcId="{126CED90-4E8D-4CB2-AEAE-4F7D262692C0}" destId="{C2E96BF0-3FAD-4425-B9A3-A4BDDCD6F8E6}" srcOrd="3" destOrd="0" parTransId="{20D74AE7-469C-4119-99EB-78CD9A6102BE}" sibTransId="{E4F7B56F-8FA1-45E5-880D-908ED1D855F2}"/>
    <dgm:cxn modelId="{9B4BF9BC-BD32-4A0E-9E31-3F5C306D7F34}" type="presOf" srcId="{7BE60C7E-F99A-47AF-B20E-0D9F0718DC50}" destId="{A7A9F6D4-0827-4355-8475-0DC34CBA0288}" srcOrd="0" destOrd="0" presId="urn:microsoft.com/office/officeart/2018/2/layout/IconVerticalSolidList"/>
    <dgm:cxn modelId="{E11E94C8-2E8A-42E2-B805-6BAA462951CC}" srcId="{5287B076-B461-4C45-865C-7D5222B8CAF5}" destId="{5FD850D3-4E26-466C-9E31-BC97833F6021}" srcOrd="0" destOrd="0" parTransId="{8385ABC8-DD62-472B-8275-557224A3BC3C}" sibTransId="{7D405844-FC59-409B-B195-65B686AE37FE}"/>
    <dgm:cxn modelId="{AC5994CD-D211-46E0-B6D7-5C849F14C9DC}" type="presOf" srcId="{CD5619C9-BDE5-4A74-8AE8-CC4AE18FD1F0}" destId="{A259F7F1-E884-4372-9CC6-9802EEF0033A}" srcOrd="0" destOrd="0" presId="urn:microsoft.com/office/officeart/2018/2/layout/IconVerticalSolidList"/>
    <dgm:cxn modelId="{F7E243D4-585C-4C5A-AEC1-6DAD14A8BE4D}" type="presOf" srcId="{5FD850D3-4E26-466C-9E31-BC97833F6021}" destId="{FA60ECC8-C278-4C79-B3D2-2A24899F4D12}" srcOrd="0" destOrd="0" presId="urn:microsoft.com/office/officeart/2018/2/layout/IconVerticalSolidList"/>
    <dgm:cxn modelId="{5D73E4EC-26C8-4F7B-B897-53C9F472EAE4}" type="presOf" srcId="{9054B9A1-8E8D-4011-9B60-A781A2D8BE24}" destId="{9FD1CA98-8254-4F98-B0C7-371880461B9C}" srcOrd="0" destOrd="0" presId="urn:microsoft.com/office/officeart/2018/2/layout/IconVerticalSolidList"/>
    <dgm:cxn modelId="{5BC68C27-0D77-4A6E-B31E-89F659F9AC8A}" type="presParOf" srcId="{5D3AEC99-8F44-4A58-8381-DD0259F8F735}" destId="{4A49F951-38AA-4F3E-9434-75D2052C6D49}" srcOrd="0" destOrd="0" presId="urn:microsoft.com/office/officeart/2018/2/layout/IconVerticalSolidList"/>
    <dgm:cxn modelId="{AE2D8F81-9FD2-4603-93E1-9E721759E96C}" type="presParOf" srcId="{4A49F951-38AA-4F3E-9434-75D2052C6D49}" destId="{92B280A7-62DF-489F-B0CA-5C412AD59BA6}" srcOrd="0" destOrd="0" presId="urn:microsoft.com/office/officeart/2018/2/layout/IconVerticalSolidList"/>
    <dgm:cxn modelId="{D86A972F-8E86-47F3-95B2-FF8A9DE0D7A0}" type="presParOf" srcId="{4A49F951-38AA-4F3E-9434-75D2052C6D49}" destId="{381349ED-4314-419D-955E-C1076012BADC}" srcOrd="1" destOrd="0" presId="urn:microsoft.com/office/officeart/2018/2/layout/IconVerticalSolidList"/>
    <dgm:cxn modelId="{CC4277CC-56CB-463E-9D64-FCBEFAADFDF6}" type="presParOf" srcId="{4A49F951-38AA-4F3E-9434-75D2052C6D49}" destId="{AFAD0097-82AB-4037-BE7F-DA7FA9C6ECC3}" srcOrd="2" destOrd="0" presId="urn:microsoft.com/office/officeart/2018/2/layout/IconVerticalSolidList"/>
    <dgm:cxn modelId="{9C5134D3-6F7A-4341-AACB-00C8FE9427FD}" type="presParOf" srcId="{4A49F951-38AA-4F3E-9434-75D2052C6D49}" destId="{A7A9F6D4-0827-4355-8475-0DC34CBA0288}" srcOrd="3" destOrd="0" presId="urn:microsoft.com/office/officeart/2018/2/layout/IconVerticalSolidList"/>
    <dgm:cxn modelId="{E4EBF891-0DE2-43B0-A710-A53B6B607984}" type="presParOf" srcId="{4A49F951-38AA-4F3E-9434-75D2052C6D49}" destId="{A259F7F1-E884-4372-9CC6-9802EEF0033A}" srcOrd="4" destOrd="0" presId="urn:microsoft.com/office/officeart/2018/2/layout/IconVerticalSolidList"/>
    <dgm:cxn modelId="{A7B2DFBE-48C3-4FA8-819D-B57233FF8D1F}" type="presParOf" srcId="{5D3AEC99-8F44-4A58-8381-DD0259F8F735}" destId="{A2330E6C-8F20-4173-8789-0AFF44C378C9}" srcOrd="1" destOrd="0" presId="urn:microsoft.com/office/officeart/2018/2/layout/IconVerticalSolidList"/>
    <dgm:cxn modelId="{A58DB21D-A009-45FD-8CEB-B2BF083B5777}" type="presParOf" srcId="{5D3AEC99-8F44-4A58-8381-DD0259F8F735}" destId="{6E3B49E0-785F-499A-9580-1136ABF541C8}" srcOrd="2" destOrd="0" presId="urn:microsoft.com/office/officeart/2018/2/layout/IconVerticalSolidList"/>
    <dgm:cxn modelId="{9D2C21EB-268E-4374-85B2-BE03CBDB833C}" type="presParOf" srcId="{6E3B49E0-785F-499A-9580-1136ABF541C8}" destId="{36AA3B30-5CD9-4C45-97A5-D56DC754EE0F}" srcOrd="0" destOrd="0" presId="urn:microsoft.com/office/officeart/2018/2/layout/IconVerticalSolidList"/>
    <dgm:cxn modelId="{DD828D70-7A0C-4888-8670-7296C890376E}" type="presParOf" srcId="{6E3B49E0-785F-499A-9580-1136ABF541C8}" destId="{34979729-6BE4-4F10-AFA1-ACA2177A0ED8}" srcOrd="1" destOrd="0" presId="urn:microsoft.com/office/officeart/2018/2/layout/IconVerticalSolidList"/>
    <dgm:cxn modelId="{0B0C9A17-D1BB-461A-8CA0-3819A5C300BB}" type="presParOf" srcId="{6E3B49E0-785F-499A-9580-1136ABF541C8}" destId="{7A0BC2A7-9313-41CF-B0F1-32531D357D7A}" srcOrd="2" destOrd="0" presId="urn:microsoft.com/office/officeart/2018/2/layout/IconVerticalSolidList"/>
    <dgm:cxn modelId="{3D619C37-EDB1-41DD-A54C-6BF81F53BC23}" type="presParOf" srcId="{6E3B49E0-785F-499A-9580-1136ABF541C8}" destId="{7DBD947D-1B09-468D-B8E8-D367C7C0A5E0}" srcOrd="3" destOrd="0" presId="urn:microsoft.com/office/officeart/2018/2/layout/IconVerticalSolidList"/>
    <dgm:cxn modelId="{CBBA21AA-DA33-45A9-A090-E2F7051C502B}" type="presParOf" srcId="{6E3B49E0-785F-499A-9580-1136ABF541C8}" destId="{9FD1CA98-8254-4F98-B0C7-371880461B9C}" srcOrd="4" destOrd="0" presId="urn:microsoft.com/office/officeart/2018/2/layout/IconVerticalSolidList"/>
    <dgm:cxn modelId="{068DED4B-4809-4BE2-9DA3-07849BC9F2C9}" type="presParOf" srcId="{5D3AEC99-8F44-4A58-8381-DD0259F8F735}" destId="{6765B47E-BA64-47D9-9D18-3E25DDB437A5}" srcOrd="3" destOrd="0" presId="urn:microsoft.com/office/officeart/2018/2/layout/IconVerticalSolidList"/>
    <dgm:cxn modelId="{C2EAAF7A-E827-49E3-AAD0-287856F4608D}" type="presParOf" srcId="{5D3AEC99-8F44-4A58-8381-DD0259F8F735}" destId="{D760D18D-5E30-4D68-9503-6BD030529609}" srcOrd="4" destOrd="0" presId="urn:microsoft.com/office/officeart/2018/2/layout/IconVerticalSolidList"/>
    <dgm:cxn modelId="{010A8A66-0CED-4DA0-BFFD-25CC85E7A52B}" type="presParOf" srcId="{D760D18D-5E30-4D68-9503-6BD030529609}" destId="{C52F7F2D-A489-467E-BD2A-B0D4ADA56D96}" srcOrd="0" destOrd="0" presId="urn:microsoft.com/office/officeart/2018/2/layout/IconVerticalSolidList"/>
    <dgm:cxn modelId="{A99921FF-2CB4-4078-AE3F-F54E0D0D6578}" type="presParOf" srcId="{D760D18D-5E30-4D68-9503-6BD030529609}" destId="{0E03EEAB-730D-4DE5-91E5-2227B4AE127A}" srcOrd="1" destOrd="0" presId="urn:microsoft.com/office/officeart/2018/2/layout/IconVerticalSolidList"/>
    <dgm:cxn modelId="{CD1A5D2C-21DB-4488-8AFC-98420E1A354C}" type="presParOf" srcId="{D760D18D-5E30-4D68-9503-6BD030529609}" destId="{45AAC920-90A2-4412-82E4-44FCEFC908BF}" srcOrd="2" destOrd="0" presId="urn:microsoft.com/office/officeart/2018/2/layout/IconVerticalSolidList"/>
    <dgm:cxn modelId="{495CC7D9-FF8E-428E-9B91-B8B4621C79C6}" type="presParOf" srcId="{D760D18D-5E30-4D68-9503-6BD030529609}" destId="{2197DAD4-3947-4606-AE10-5F0CC0CDFC76}" srcOrd="3" destOrd="0" presId="urn:microsoft.com/office/officeart/2018/2/layout/IconVerticalSolidList"/>
    <dgm:cxn modelId="{B1615126-2894-4C6F-BE85-F042DFC08B11}" type="presParOf" srcId="{D760D18D-5E30-4D68-9503-6BD030529609}" destId="{FA60ECC8-C278-4C79-B3D2-2A24899F4D12}" srcOrd="4" destOrd="0" presId="urn:microsoft.com/office/officeart/2018/2/layout/IconVerticalSolidList"/>
    <dgm:cxn modelId="{6B0D1FC4-3F83-43A9-A946-846911D53523}" type="presParOf" srcId="{5D3AEC99-8F44-4A58-8381-DD0259F8F735}" destId="{B9C8570C-27E7-4FF2-8371-8B7294D47B77}" srcOrd="5" destOrd="0" presId="urn:microsoft.com/office/officeart/2018/2/layout/IconVerticalSolidList"/>
    <dgm:cxn modelId="{615EE260-4D76-4BAF-86F2-6B8411277639}" type="presParOf" srcId="{5D3AEC99-8F44-4A58-8381-DD0259F8F735}" destId="{C938F574-2D8D-4471-9767-47F956FE87CE}" srcOrd="6" destOrd="0" presId="urn:microsoft.com/office/officeart/2018/2/layout/IconVerticalSolidList"/>
    <dgm:cxn modelId="{63E667DF-B941-4272-B1F7-758A67B6196E}" type="presParOf" srcId="{C938F574-2D8D-4471-9767-47F956FE87CE}" destId="{5004B502-EE63-4418-97EC-A4BF81F35DF0}" srcOrd="0" destOrd="0" presId="urn:microsoft.com/office/officeart/2018/2/layout/IconVerticalSolidList"/>
    <dgm:cxn modelId="{75BF0184-8EE2-4F2B-89E8-9B464E9CE1F0}" type="presParOf" srcId="{C938F574-2D8D-4471-9767-47F956FE87CE}" destId="{C511D1BD-6A2B-43C9-8DEE-6364794F5224}" srcOrd="1" destOrd="0" presId="urn:microsoft.com/office/officeart/2018/2/layout/IconVerticalSolidList"/>
    <dgm:cxn modelId="{6896115D-5E9E-45EF-860D-04385CE298A2}" type="presParOf" srcId="{C938F574-2D8D-4471-9767-47F956FE87CE}" destId="{3E28DDAF-B647-43CA-9EA4-78D75F719F66}" srcOrd="2" destOrd="0" presId="urn:microsoft.com/office/officeart/2018/2/layout/IconVerticalSolidList"/>
    <dgm:cxn modelId="{C7FF8B74-187D-4800-9AB0-3D8A97ACE8AD}" type="presParOf" srcId="{C938F574-2D8D-4471-9767-47F956FE87CE}" destId="{135B9974-6622-418F-A952-A7568C108E71}" srcOrd="3" destOrd="0" presId="urn:microsoft.com/office/officeart/2018/2/layout/IconVerticalSolidList"/>
    <dgm:cxn modelId="{F0C019D9-AE91-4EEF-AA3E-B9943FCBF32E}" type="presParOf" srcId="{C938F574-2D8D-4471-9767-47F956FE87CE}" destId="{61FB3B81-DE52-4EF6-B12E-3C0DFBBE2C8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A78A4-8A9A-4BC3-AF6F-D9C0A23AFFE7}">
      <dsp:nvSpPr>
        <dsp:cNvPr id="0" name=""/>
        <dsp:cNvSpPr/>
      </dsp:nvSpPr>
      <dsp:spPr>
        <a:xfrm>
          <a:off x="0" y="655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F1D96-71BC-40F6-AD9F-F9A657F4EC4F}">
      <dsp:nvSpPr>
        <dsp:cNvPr id="0" name=""/>
        <dsp:cNvSpPr/>
      </dsp:nvSpPr>
      <dsp:spPr>
        <a:xfrm>
          <a:off x="463794" y="345626"/>
          <a:ext cx="843262" cy="8432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B9041-EF29-4557-BF14-4E563B864198}">
      <dsp:nvSpPr>
        <dsp:cNvPr id="0" name=""/>
        <dsp:cNvSpPr/>
      </dsp:nvSpPr>
      <dsp:spPr>
        <a:xfrm>
          <a:off x="1770851" y="655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Traditional: Paper-based tests, face-to-face evaluations.</a:t>
          </a:r>
          <a:endParaRPr lang="en-US" sz="2500" kern="1200"/>
        </a:p>
      </dsp:txBody>
      <dsp:txXfrm>
        <a:off x="1770851" y="655"/>
        <a:ext cx="4383060" cy="1533205"/>
      </dsp:txXfrm>
    </dsp:sp>
    <dsp:sp modelId="{7791B720-28F2-490C-8024-5E77F4668658}">
      <dsp:nvSpPr>
        <dsp:cNvPr id="0" name=""/>
        <dsp:cNvSpPr/>
      </dsp:nvSpPr>
      <dsp:spPr>
        <a:xfrm>
          <a:off x="0" y="1917161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B1A45-BD91-4D94-94DC-E6A35FBA6773}">
      <dsp:nvSpPr>
        <dsp:cNvPr id="0" name=""/>
        <dsp:cNvSpPr/>
      </dsp:nvSpPr>
      <dsp:spPr>
        <a:xfrm>
          <a:off x="463794" y="2262132"/>
          <a:ext cx="843262" cy="8432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78F55-836D-497B-8D46-3F17DA1A7E4B}">
      <dsp:nvSpPr>
        <dsp:cNvPr id="0" name=""/>
        <dsp:cNvSpPr/>
      </dsp:nvSpPr>
      <dsp:spPr>
        <a:xfrm>
          <a:off x="1770851" y="1917161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Digital: Online quizzes, adaptive tests, gamified assessments.</a:t>
          </a:r>
          <a:endParaRPr lang="en-US" sz="2500" kern="1200"/>
        </a:p>
      </dsp:txBody>
      <dsp:txXfrm>
        <a:off x="1770851" y="1917161"/>
        <a:ext cx="4383060" cy="1533205"/>
      </dsp:txXfrm>
    </dsp:sp>
    <dsp:sp modelId="{5617AFD1-99E9-4BA0-BCD1-84564F3F374C}">
      <dsp:nvSpPr>
        <dsp:cNvPr id="0" name=""/>
        <dsp:cNvSpPr/>
      </dsp:nvSpPr>
      <dsp:spPr>
        <a:xfrm>
          <a:off x="0" y="3833667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D9C42-094C-4B46-9377-9686B8293F2C}">
      <dsp:nvSpPr>
        <dsp:cNvPr id="0" name=""/>
        <dsp:cNvSpPr/>
      </dsp:nvSpPr>
      <dsp:spPr>
        <a:xfrm>
          <a:off x="463794" y="4178638"/>
          <a:ext cx="843262" cy="8432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161BC-1622-48B9-B07E-1205D8A4EF43}">
      <dsp:nvSpPr>
        <dsp:cNvPr id="0" name=""/>
        <dsp:cNvSpPr/>
      </dsp:nvSpPr>
      <dsp:spPr>
        <a:xfrm>
          <a:off x="1770851" y="3833667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Key Differences: Speed, scalability, and interactivity.</a:t>
          </a:r>
          <a:endParaRPr lang="en-US" sz="2500" kern="1200"/>
        </a:p>
      </dsp:txBody>
      <dsp:txXfrm>
        <a:off x="1770851" y="3833667"/>
        <a:ext cx="4383060" cy="15332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8BEE71-1E98-4399-A2EA-5123181E871F}">
      <dsp:nvSpPr>
        <dsp:cNvPr id="0" name=""/>
        <dsp:cNvSpPr/>
      </dsp:nvSpPr>
      <dsp:spPr>
        <a:xfrm>
          <a:off x="0" y="655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836F5-F53E-4BA5-AFF6-4E5223390DB5}">
      <dsp:nvSpPr>
        <dsp:cNvPr id="0" name=""/>
        <dsp:cNvSpPr/>
      </dsp:nvSpPr>
      <dsp:spPr>
        <a:xfrm>
          <a:off x="463794" y="345626"/>
          <a:ext cx="843262" cy="8432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A5FD5-4FAC-425D-BA08-7B17B0F3DAC2}">
      <dsp:nvSpPr>
        <dsp:cNvPr id="0" name=""/>
        <dsp:cNvSpPr/>
      </dsp:nvSpPr>
      <dsp:spPr>
        <a:xfrm>
          <a:off x="1770851" y="655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400" kern="1200" dirty="0"/>
            <a:t>Formative: Ongoing feedback (e.g., Kahoot, Google Forms, Quizzes, Flipgrid etc ).</a:t>
          </a:r>
          <a:endParaRPr lang="en-US" sz="2400" kern="1200" dirty="0"/>
        </a:p>
      </dsp:txBody>
      <dsp:txXfrm>
        <a:off x="1770851" y="655"/>
        <a:ext cx="4383060" cy="1533205"/>
      </dsp:txXfrm>
    </dsp:sp>
    <dsp:sp modelId="{DA8D623A-A6D5-41F0-AA91-FB0C14071E02}">
      <dsp:nvSpPr>
        <dsp:cNvPr id="0" name=""/>
        <dsp:cNvSpPr/>
      </dsp:nvSpPr>
      <dsp:spPr>
        <a:xfrm>
          <a:off x="0" y="1917161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8629DE-6F01-4764-A4DA-482A7243FB25}">
      <dsp:nvSpPr>
        <dsp:cNvPr id="0" name=""/>
        <dsp:cNvSpPr/>
      </dsp:nvSpPr>
      <dsp:spPr>
        <a:xfrm>
          <a:off x="463794" y="2262132"/>
          <a:ext cx="843262" cy="8432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9A4BF-0F92-4958-BB71-8F2FEA7A4943}">
      <dsp:nvSpPr>
        <dsp:cNvPr id="0" name=""/>
        <dsp:cNvSpPr/>
      </dsp:nvSpPr>
      <dsp:spPr>
        <a:xfrm>
          <a:off x="1770851" y="1917161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400" kern="1200" dirty="0"/>
            <a:t>Summative: Final evaluations (e.g., online exams, portfolios).</a:t>
          </a:r>
          <a:endParaRPr lang="en-US" sz="2400" kern="1200" dirty="0"/>
        </a:p>
      </dsp:txBody>
      <dsp:txXfrm>
        <a:off x="1770851" y="1917161"/>
        <a:ext cx="4383060" cy="1533205"/>
      </dsp:txXfrm>
    </dsp:sp>
    <dsp:sp modelId="{34A28EEA-1A61-4B3B-97CD-0A1BCB6B5FB5}">
      <dsp:nvSpPr>
        <dsp:cNvPr id="0" name=""/>
        <dsp:cNvSpPr/>
      </dsp:nvSpPr>
      <dsp:spPr>
        <a:xfrm>
          <a:off x="0" y="3833667"/>
          <a:ext cx="6153912" cy="15332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C96B6-F9FE-40FB-AC6E-5181878E795B}">
      <dsp:nvSpPr>
        <dsp:cNvPr id="0" name=""/>
        <dsp:cNvSpPr/>
      </dsp:nvSpPr>
      <dsp:spPr>
        <a:xfrm>
          <a:off x="463794" y="4178638"/>
          <a:ext cx="843262" cy="8432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888F0-8C88-473B-B2B1-928FA5589EF1}">
      <dsp:nvSpPr>
        <dsp:cNvPr id="0" name=""/>
        <dsp:cNvSpPr/>
      </dsp:nvSpPr>
      <dsp:spPr>
        <a:xfrm>
          <a:off x="1770851" y="3833667"/>
          <a:ext cx="4383060" cy="153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64" tIns="162264" rIns="162264" bIns="16226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400" kern="1200"/>
            <a:t>Peer &amp; Self-Assessment: Collaborative learning approaches.</a:t>
          </a:r>
          <a:endParaRPr lang="en-US" sz="2400" kern="1200"/>
        </a:p>
      </dsp:txBody>
      <dsp:txXfrm>
        <a:off x="1770851" y="3833667"/>
        <a:ext cx="4383060" cy="15332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BEDD5-9E0D-45B5-AE88-6B468AFA9F0E}">
      <dsp:nvSpPr>
        <dsp:cNvPr id="0" name=""/>
        <dsp:cNvSpPr/>
      </dsp:nvSpPr>
      <dsp:spPr>
        <a:xfrm>
          <a:off x="950084" y="3285"/>
          <a:ext cx="2892744" cy="17356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Immediate feedback for learners.</a:t>
          </a:r>
          <a:endParaRPr lang="en-US" sz="3500" kern="1200"/>
        </a:p>
      </dsp:txBody>
      <dsp:txXfrm>
        <a:off x="950084" y="3285"/>
        <a:ext cx="2892744" cy="1735646"/>
      </dsp:txXfrm>
    </dsp:sp>
    <dsp:sp modelId="{5CCB5855-177A-456E-96DF-52432E46513D}">
      <dsp:nvSpPr>
        <dsp:cNvPr id="0" name=""/>
        <dsp:cNvSpPr/>
      </dsp:nvSpPr>
      <dsp:spPr>
        <a:xfrm>
          <a:off x="4132102" y="3285"/>
          <a:ext cx="2892744" cy="17356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Personalized learning experiences.</a:t>
          </a:r>
          <a:endParaRPr lang="en-US" sz="3500" kern="1200"/>
        </a:p>
      </dsp:txBody>
      <dsp:txXfrm>
        <a:off x="4132102" y="3285"/>
        <a:ext cx="2892744" cy="1735646"/>
      </dsp:txXfrm>
    </dsp:sp>
    <dsp:sp modelId="{F928A94E-BCCE-4E28-9D63-6F682872B161}">
      <dsp:nvSpPr>
        <dsp:cNvPr id="0" name=""/>
        <dsp:cNvSpPr/>
      </dsp:nvSpPr>
      <dsp:spPr>
        <a:xfrm>
          <a:off x="7314121" y="3285"/>
          <a:ext cx="2892744" cy="17356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Scalability for large groups.</a:t>
          </a:r>
          <a:endParaRPr lang="en-US" sz="3500" kern="1200"/>
        </a:p>
      </dsp:txBody>
      <dsp:txXfrm>
        <a:off x="7314121" y="3285"/>
        <a:ext cx="2892744" cy="1735646"/>
      </dsp:txXfrm>
    </dsp:sp>
    <dsp:sp modelId="{4FD2E0AC-74BA-468D-AF6A-3DB87B265B7E}">
      <dsp:nvSpPr>
        <dsp:cNvPr id="0" name=""/>
        <dsp:cNvSpPr/>
      </dsp:nvSpPr>
      <dsp:spPr>
        <a:xfrm>
          <a:off x="4132102" y="2028206"/>
          <a:ext cx="2892744" cy="17356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Integration with data analytics.</a:t>
          </a:r>
          <a:endParaRPr lang="en-US" sz="3500" kern="1200"/>
        </a:p>
      </dsp:txBody>
      <dsp:txXfrm>
        <a:off x="4132102" y="2028206"/>
        <a:ext cx="2892744" cy="17356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9B1AC-7DD0-46CA-A23D-B6337AF5DA81}">
      <dsp:nvSpPr>
        <dsp:cNvPr id="0" name=""/>
        <dsp:cNvSpPr/>
      </dsp:nvSpPr>
      <dsp:spPr>
        <a:xfrm>
          <a:off x="217" y="304816"/>
          <a:ext cx="2631253" cy="31575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0" rIns="25990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Digital divide: Access to technology.</a:t>
          </a:r>
          <a:endParaRPr lang="en-US" sz="2200" kern="1200"/>
        </a:p>
      </dsp:txBody>
      <dsp:txXfrm>
        <a:off x="217" y="1567818"/>
        <a:ext cx="2631253" cy="1894502"/>
      </dsp:txXfrm>
    </dsp:sp>
    <dsp:sp modelId="{A0B0E057-305F-4F7E-BB32-D5929DE1B49E}">
      <dsp:nvSpPr>
        <dsp:cNvPr id="0" name=""/>
        <dsp:cNvSpPr/>
      </dsp:nvSpPr>
      <dsp:spPr>
        <a:xfrm>
          <a:off x="217" y="304816"/>
          <a:ext cx="2631253" cy="1263001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165100" rIns="259909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217" y="304816"/>
        <a:ext cx="2631253" cy="1263001"/>
      </dsp:txXfrm>
    </dsp:sp>
    <dsp:sp modelId="{A8733717-DFE2-4824-A1EA-0D9B56DF8BBC}">
      <dsp:nvSpPr>
        <dsp:cNvPr id="0" name=""/>
        <dsp:cNvSpPr/>
      </dsp:nvSpPr>
      <dsp:spPr>
        <a:xfrm>
          <a:off x="2841971" y="304816"/>
          <a:ext cx="2631253" cy="3157504"/>
        </a:xfrm>
        <a:prstGeom prst="rect">
          <a:avLst/>
        </a:prstGeom>
        <a:solidFill>
          <a:schemeClr val="accent2">
            <a:hueOff val="-3456336"/>
            <a:satOff val="-6803"/>
            <a:lumOff val="4248"/>
            <a:alphaOff val="0"/>
          </a:schemeClr>
        </a:solidFill>
        <a:ln w="19050" cap="flat" cmpd="sng" algn="ctr">
          <a:solidFill>
            <a:schemeClr val="accent2">
              <a:hueOff val="-3456336"/>
              <a:satOff val="-6803"/>
              <a:lumOff val="42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0" rIns="25990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Academic integrity: Cheating concerns.</a:t>
          </a:r>
          <a:endParaRPr lang="en-US" sz="2200" kern="1200"/>
        </a:p>
      </dsp:txBody>
      <dsp:txXfrm>
        <a:off x="2841971" y="1567818"/>
        <a:ext cx="2631253" cy="1894502"/>
      </dsp:txXfrm>
    </dsp:sp>
    <dsp:sp modelId="{E9FF3A13-4E09-4637-BC73-D7CC82FB9996}">
      <dsp:nvSpPr>
        <dsp:cNvPr id="0" name=""/>
        <dsp:cNvSpPr/>
      </dsp:nvSpPr>
      <dsp:spPr>
        <a:xfrm>
          <a:off x="2841971" y="304816"/>
          <a:ext cx="2631253" cy="1263001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165100" rIns="259909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2841971" y="304816"/>
        <a:ext cx="2631253" cy="1263001"/>
      </dsp:txXfrm>
    </dsp:sp>
    <dsp:sp modelId="{1F4907F9-FAB9-49A7-AA48-031BE898143D}">
      <dsp:nvSpPr>
        <dsp:cNvPr id="0" name=""/>
        <dsp:cNvSpPr/>
      </dsp:nvSpPr>
      <dsp:spPr>
        <a:xfrm>
          <a:off x="5683725" y="304816"/>
          <a:ext cx="2631253" cy="3157504"/>
        </a:xfrm>
        <a:prstGeom prst="rect">
          <a:avLst/>
        </a:prstGeom>
        <a:solidFill>
          <a:schemeClr val="accent2">
            <a:hueOff val="-6912672"/>
            <a:satOff val="-13605"/>
            <a:lumOff val="8497"/>
            <a:alphaOff val="0"/>
          </a:schemeClr>
        </a:solidFill>
        <a:ln w="19050" cap="flat" cmpd="sng" algn="ctr">
          <a:solidFill>
            <a:schemeClr val="accent2">
              <a:hueOff val="-6912672"/>
              <a:satOff val="-13605"/>
              <a:lumOff val="84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0" rIns="25990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Technical issues: Connectivity and platform reliability.</a:t>
          </a:r>
          <a:endParaRPr lang="en-US" sz="2200" kern="1200"/>
        </a:p>
      </dsp:txBody>
      <dsp:txXfrm>
        <a:off x="5683725" y="1567818"/>
        <a:ext cx="2631253" cy="1894502"/>
      </dsp:txXfrm>
    </dsp:sp>
    <dsp:sp modelId="{70566D8E-A838-4AB8-851D-0C3EF6E3E492}">
      <dsp:nvSpPr>
        <dsp:cNvPr id="0" name=""/>
        <dsp:cNvSpPr/>
      </dsp:nvSpPr>
      <dsp:spPr>
        <a:xfrm>
          <a:off x="5683725" y="304816"/>
          <a:ext cx="2631253" cy="1263001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165100" rIns="259909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5683725" y="304816"/>
        <a:ext cx="2631253" cy="1263001"/>
      </dsp:txXfrm>
    </dsp:sp>
    <dsp:sp modelId="{E7A7DDB3-C945-4D5E-AA85-C08902A1E46C}">
      <dsp:nvSpPr>
        <dsp:cNvPr id="0" name=""/>
        <dsp:cNvSpPr/>
      </dsp:nvSpPr>
      <dsp:spPr>
        <a:xfrm>
          <a:off x="8525478" y="304816"/>
          <a:ext cx="2631253" cy="3157504"/>
        </a:xfrm>
        <a:prstGeom prst="rect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0" rIns="25990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Need for digital literacy.</a:t>
          </a:r>
          <a:endParaRPr lang="en-US" sz="2200" kern="1200"/>
        </a:p>
      </dsp:txBody>
      <dsp:txXfrm>
        <a:off x="8525478" y="1567818"/>
        <a:ext cx="2631253" cy="1894502"/>
      </dsp:txXfrm>
    </dsp:sp>
    <dsp:sp modelId="{34F92D51-9BFA-4C94-8578-CF7EEF973121}">
      <dsp:nvSpPr>
        <dsp:cNvPr id="0" name=""/>
        <dsp:cNvSpPr/>
      </dsp:nvSpPr>
      <dsp:spPr>
        <a:xfrm>
          <a:off x="8525478" y="304816"/>
          <a:ext cx="2631253" cy="1263001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909" tIns="165100" rIns="259909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04</a:t>
          </a:r>
        </a:p>
      </dsp:txBody>
      <dsp:txXfrm>
        <a:off x="8525478" y="304816"/>
        <a:ext cx="2631253" cy="12630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AAD29-DA27-4A45-AABA-0AF24C96AE0A}">
      <dsp:nvSpPr>
        <dsp:cNvPr id="0" name=""/>
        <dsp:cNvSpPr/>
      </dsp:nvSpPr>
      <dsp:spPr>
        <a:xfrm>
          <a:off x="647881" y="569645"/>
          <a:ext cx="1454733" cy="145473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5A889-54B0-4648-AD84-CEE494FF564D}">
      <dsp:nvSpPr>
        <dsp:cNvPr id="0" name=""/>
        <dsp:cNvSpPr/>
      </dsp:nvSpPr>
      <dsp:spPr>
        <a:xfrm>
          <a:off x="957906" y="879670"/>
          <a:ext cx="834683" cy="8346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ACE76-AF90-4E23-8CA9-64DDE1EFF361}">
      <dsp:nvSpPr>
        <dsp:cNvPr id="0" name=""/>
        <dsp:cNvSpPr/>
      </dsp:nvSpPr>
      <dsp:spPr>
        <a:xfrm>
          <a:off x="182843" y="2477492"/>
          <a:ext cx="238480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AI-driven adaptive testing.</a:t>
          </a:r>
          <a:endParaRPr lang="en-US" sz="1600" kern="1200"/>
        </a:p>
      </dsp:txBody>
      <dsp:txXfrm>
        <a:off x="182843" y="2477492"/>
        <a:ext cx="2384809" cy="720000"/>
      </dsp:txXfrm>
    </dsp:sp>
    <dsp:sp modelId="{0E7F7D60-EE30-4ACB-A667-B0D0377B00C4}">
      <dsp:nvSpPr>
        <dsp:cNvPr id="0" name=""/>
        <dsp:cNvSpPr/>
      </dsp:nvSpPr>
      <dsp:spPr>
        <a:xfrm>
          <a:off x="3450032" y="569645"/>
          <a:ext cx="1454733" cy="145473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DCC8E-D96F-4B80-8097-4E526B3F93F8}">
      <dsp:nvSpPr>
        <dsp:cNvPr id="0" name=""/>
        <dsp:cNvSpPr/>
      </dsp:nvSpPr>
      <dsp:spPr>
        <a:xfrm>
          <a:off x="3760057" y="879670"/>
          <a:ext cx="834683" cy="8346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BF5A48-FF58-4FBE-843B-8906A14AD582}">
      <dsp:nvSpPr>
        <dsp:cNvPr id="0" name=""/>
        <dsp:cNvSpPr/>
      </dsp:nvSpPr>
      <dsp:spPr>
        <a:xfrm>
          <a:off x="2984994" y="2477492"/>
          <a:ext cx="238480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Learning Management Systems (LMS).</a:t>
          </a:r>
          <a:endParaRPr lang="en-US" sz="1600" kern="1200"/>
        </a:p>
      </dsp:txBody>
      <dsp:txXfrm>
        <a:off x="2984994" y="2477492"/>
        <a:ext cx="2384809" cy="720000"/>
      </dsp:txXfrm>
    </dsp:sp>
    <dsp:sp modelId="{327ED5F8-C376-44DF-9982-DF059F37D889}">
      <dsp:nvSpPr>
        <dsp:cNvPr id="0" name=""/>
        <dsp:cNvSpPr/>
      </dsp:nvSpPr>
      <dsp:spPr>
        <a:xfrm>
          <a:off x="6252183" y="569645"/>
          <a:ext cx="1454733" cy="1454733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9B6E33-D594-4171-91A2-46EBB1A5E3A3}">
      <dsp:nvSpPr>
        <dsp:cNvPr id="0" name=""/>
        <dsp:cNvSpPr/>
      </dsp:nvSpPr>
      <dsp:spPr>
        <a:xfrm>
          <a:off x="6562208" y="879670"/>
          <a:ext cx="834683" cy="8346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6E54C-78F2-4A35-BDB4-9F0B5054DEBB}">
      <dsp:nvSpPr>
        <dsp:cNvPr id="0" name=""/>
        <dsp:cNvSpPr/>
      </dsp:nvSpPr>
      <dsp:spPr>
        <a:xfrm>
          <a:off x="5787145" y="2477492"/>
          <a:ext cx="238480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Gamification and simulations.</a:t>
          </a:r>
          <a:endParaRPr lang="en-US" sz="1600" kern="1200"/>
        </a:p>
      </dsp:txBody>
      <dsp:txXfrm>
        <a:off x="5787145" y="2477492"/>
        <a:ext cx="2384809" cy="720000"/>
      </dsp:txXfrm>
    </dsp:sp>
    <dsp:sp modelId="{1F8137F5-762F-47A8-83F6-E99E44CD27C1}">
      <dsp:nvSpPr>
        <dsp:cNvPr id="0" name=""/>
        <dsp:cNvSpPr/>
      </dsp:nvSpPr>
      <dsp:spPr>
        <a:xfrm>
          <a:off x="9054334" y="569645"/>
          <a:ext cx="1454733" cy="1454733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CE773A-49A1-4C56-9498-E19B5E7484DA}">
      <dsp:nvSpPr>
        <dsp:cNvPr id="0" name=""/>
        <dsp:cNvSpPr/>
      </dsp:nvSpPr>
      <dsp:spPr>
        <a:xfrm>
          <a:off x="9364359" y="879670"/>
          <a:ext cx="834683" cy="8346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C74D2-486A-4356-BD02-0DC51D5F5282}">
      <dsp:nvSpPr>
        <dsp:cNvPr id="0" name=""/>
        <dsp:cNvSpPr/>
      </dsp:nvSpPr>
      <dsp:spPr>
        <a:xfrm>
          <a:off x="8589296" y="2477492"/>
          <a:ext cx="238480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Data-driven feedback mechanisms.</a:t>
          </a:r>
          <a:endParaRPr lang="en-US" sz="1600" kern="1200"/>
        </a:p>
      </dsp:txBody>
      <dsp:txXfrm>
        <a:off x="8589296" y="2477492"/>
        <a:ext cx="2384809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2477D-A8D5-4DD6-9C4D-E7F74F779CB2}">
      <dsp:nvSpPr>
        <dsp:cNvPr id="0" name=""/>
        <dsp:cNvSpPr/>
      </dsp:nvSpPr>
      <dsp:spPr>
        <a:xfrm>
          <a:off x="3268" y="68385"/>
          <a:ext cx="2593119" cy="363036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70" tIns="330200" rIns="20217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Align assessments with learning objectives.</a:t>
          </a:r>
          <a:endParaRPr lang="en-US" sz="2600" kern="1200"/>
        </a:p>
      </dsp:txBody>
      <dsp:txXfrm>
        <a:off x="3268" y="1447924"/>
        <a:ext cx="2593119" cy="2178220"/>
      </dsp:txXfrm>
    </dsp:sp>
    <dsp:sp modelId="{734CAD7F-ABCC-433D-A7E7-861EA489C167}">
      <dsp:nvSpPr>
        <dsp:cNvPr id="0" name=""/>
        <dsp:cNvSpPr/>
      </dsp:nvSpPr>
      <dsp:spPr>
        <a:xfrm>
          <a:off x="755273" y="431422"/>
          <a:ext cx="1089110" cy="10891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11" tIns="12700" rIns="8491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14769" y="590918"/>
        <a:ext cx="770118" cy="770118"/>
      </dsp:txXfrm>
    </dsp:sp>
    <dsp:sp modelId="{A8F59015-BB9E-42A3-8E51-B7AAE4FF93E8}">
      <dsp:nvSpPr>
        <dsp:cNvPr id="0" name=""/>
        <dsp:cNvSpPr/>
      </dsp:nvSpPr>
      <dsp:spPr>
        <a:xfrm>
          <a:off x="3268" y="3698680"/>
          <a:ext cx="2593119" cy="72"/>
        </a:xfrm>
        <a:prstGeom prst="rect">
          <a:avLst/>
        </a:prstGeom>
        <a:solidFill>
          <a:schemeClr val="accent2">
            <a:hueOff val="-1481287"/>
            <a:satOff val="-2915"/>
            <a:lumOff val="1821"/>
            <a:alphaOff val="0"/>
          </a:schemeClr>
        </a:solidFill>
        <a:ln w="19050" cap="flat" cmpd="sng" algn="ctr">
          <a:solidFill>
            <a:schemeClr val="accent2">
              <a:hueOff val="-1481287"/>
              <a:satOff val="-2915"/>
              <a:lumOff val="18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FA238-5639-4A10-B477-B36179F67A09}">
      <dsp:nvSpPr>
        <dsp:cNvPr id="0" name=""/>
        <dsp:cNvSpPr/>
      </dsp:nvSpPr>
      <dsp:spPr>
        <a:xfrm>
          <a:off x="2855699" y="68385"/>
          <a:ext cx="2593119" cy="3630366"/>
        </a:xfrm>
        <a:prstGeom prst="rect">
          <a:avLst/>
        </a:prstGeom>
        <a:solidFill>
          <a:schemeClr val="accent2">
            <a:tint val="40000"/>
            <a:alpha val="90000"/>
            <a:hueOff val="-3682554"/>
            <a:satOff val="7973"/>
            <a:lumOff val="74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3682554"/>
              <a:satOff val="7973"/>
              <a:lumOff val="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70" tIns="330200" rIns="20217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Provide clear guidelines and rubrics.</a:t>
          </a:r>
          <a:endParaRPr lang="en-US" sz="2600" kern="1200"/>
        </a:p>
      </dsp:txBody>
      <dsp:txXfrm>
        <a:off x="2855699" y="1447924"/>
        <a:ext cx="2593119" cy="2178220"/>
      </dsp:txXfrm>
    </dsp:sp>
    <dsp:sp modelId="{45F24328-54A9-4D7F-88E0-D2DC06DA162A}">
      <dsp:nvSpPr>
        <dsp:cNvPr id="0" name=""/>
        <dsp:cNvSpPr/>
      </dsp:nvSpPr>
      <dsp:spPr>
        <a:xfrm>
          <a:off x="3607704" y="431422"/>
          <a:ext cx="1089110" cy="1089110"/>
        </a:xfrm>
        <a:prstGeom prst="ellipse">
          <a:avLst/>
        </a:prstGeom>
        <a:solidFill>
          <a:schemeClr val="accent2">
            <a:hueOff val="-2962574"/>
            <a:satOff val="-5831"/>
            <a:lumOff val="3641"/>
            <a:alphaOff val="0"/>
          </a:schemeClr>
        </a:solidFill>
        <a:ln w="19050" cap="flat" cmpd="sng" algn="ctr">
          <a:solidFill>
            <a:schemeClr val="accent2">
              <a:hueOff val="-2962574"/>
              <a:satOff val="-5831"/>
              <a:lumOff val="36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11" tIns="12700" rIns="8491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67200" y="590918"/>
        <a:ext cx="770118" cy="770118"/>
      </dsp:txXfrm>
    </dsp:sp>
    <dsp:sp modelId="{F1816B5B-1EA0-48DD-84FE-74DE95CD10EB}">
      <dsp:nvSpPr>
        <dsp:cNvPr id="0" name=""/>
        <dsp:cNvSpPr/>
      </dsp:nvSpPr>
      <dsp:spPr>
        <a:xfrm>
          <a:off x="2855699" y="3698680"/>
          <a:ext cx="2593119" cy="72"/>
        </a:xfrm>
        <a:prstGeom prst="rect">
          <a:avLst/>
        </a:prstGeom>
        <a:solidFill>
          <a:schemeClr val="accent2">
            <a:hueOff val="-4443860"/>
            <a:satOff val="-8746"/>
            <a:lumOff val="5462"/>
            <a:alphaOff val="0"/>
          </a:schemeClr>
        </a:solidFill>
        <a:ln w="19050" cap="flat" cmpd="sng" algn="ctr">
          <a:solidFill>
            <a:schemeClr val="accent2">
              <a:hueOff val="-4443860"/>
              <a:satOff val="-8746"/>
              <a:lumOff val="54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ED747-C3F7-4AD7-9EDA-F97E3F5BE70B}">
      <dsp:nvSpPr>
        <dsp:cNvPr id="0" name=""/>
        <dsp:cNvSpPr/>
      </dsp:nvSpPr>
      <dsp:spPr>
        <a:xfrm>
          <a:off x="5708130" y="68385"/>
          <a:ext cx="2593119" cy="3630366"/>
        </a:xfrm>
        <a:prstGeom prst="rect">
          <a:avLst/>
        </a:prstGeom>
        <a:solidFill>
          <a:schemeClr val="accent2">
            <a:tint val="40000"/>
            <a:alpha val="90000"/>
            <a:hueOff val="-7365108"/>
            <a:satOff val="15945"/>
            <a:lumOff val="148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7365108"/>
              <a:satOff val="15945"/>
              <a:lumOff val="14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70" tIns="330200" rIns="20217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Utilize a mix of assessment types.</a:t>
          </a:r>
          <a:endParaRPr lang="en-US" sz="2600" kern="1200"/>
        </a:p>
      </dsp:txBody>
      <dsp:txXfrm>
        <a:off x="5708130" y="1447924"/>
        <a:ext cx="2593119" cy="2178220"/>
      </dsp:txXfrm>
    </dsp:sp>
    <dsp:sp modelId="{3D9C8AF9-4E7F-48C5-915D-B6432DA7D35F}">
      <dsp:nvSpPr>
        <dsp:cNvPr id="0" name=""/>
        <dsp:cNvSpPr/>
      </dsp:nvSpPr>
      <dsp:spPr>
        <a:xfrm>
          <a:off x="6460135" y="431422"/>
          <a:ext cx="1089110" cy="1089110"/>
        </a:xfrm>
        <a:prstGeom prst="ellipse">
          <a:avLst/>
        </a:prstGeom>
        <a:solidFill>
          <a:schemeClr val="accent2">
            <a:hueOff val="-5925147"/>
            <a:satOff val="-11662"/>
            <a:lumOff val="7283"/>
            <a:alphaOff val="0"/>
          </a:schemeClr>
        </a:solidFill>
        <a:ln w="19050" cap="flat" cmpd="sng" algn="ctr">
          <a:solidFill>
            <a:schemeClr val="accent2">
              <a:hueOff val="-5925147"/>
              <a:satOff val="-11662"/>
              <a:lumOff val="72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11" tIns="12700" rIns="8491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619631" y="590918"/>
        <a:ext cx="770118" cy="770118"/>
      </dsp:txXfrm>
    </dsp:sp>
    <dsp:sp modelId="{D8221A5B-2581-49B4-9BA8-81FF1654CFEF}">
      <dsp:nvSpPr>
        <dsp:cNvPr id="0" name=""/>
        <dsp:cNvSpPr/>
      </dsp:nvSpPr>
      <dsp:spPr>
        <a:xfrm>
          <a:off x="5708130" y="3698680"/>
          <a:ext cx="2593119" cy="72"/>
        </a:xfrm>
        <a:prstGeom prst="rect">
          <a:avLst/>
        </a:prstGeom>
        <a:solidFill>
          <a:schemeClr val="accent2">
            <a:hueOff val="-7406434"/>
            <a:satOff val="-14577"/>
            <a:lumOff val="9104"/>
            <a:alphaOff val="0"/>
          </a:schemeClr>
        </a:solidFill>
        <a:ln w="19050" cap="flat" cmpd="sng" algn="ctr">
          <a:solidFill>
            <a:schemeClr val="accent2">
              <a:hueOff val="-7406434"/>
              <a:satOff val="-14577"/>
              <a:lumOff val="91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72A41-0A3B-4379-ADAA-FAC24AC92955}">
      <dsp:nvSpPr>
        <dsp:cNvPr id="0" name=""/>
        <dsp:cNvSpPr/>
      </dsp:nvSpPr>
      <dsp:spPr>
        <a:xfrm>
          <a:off x="8560562" y="68385"/>
          <a:ext cx="2593119" cy="3630366"/>
        </a:xfrm>
        <a:prstGeom prst="rect">
          <a:avLst/>
        </a:prstGeom>
        <a:solidFill>
          <a:schemeClr val="accent2">
            <a:tint val="40000"/>
            <a:alpha val="90000"/>
            <a:hueOff val="-11047662"/>
            <a:satOff val="23918"/>
            <a:lumOff val="223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11047662"/>
              <a:satOff val="23918"/>
              <a:lumOff val="22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70" tIns="330200" rIns="20217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Ensure accessibility and inclusivity.</a:t>
          </a:r>
          <a:endParaRPr lang="en-US" sz="2600" kern="1200"/>
        </a:p>
      </dsp:txBody>
      <dsp:txXfrm>
        <a:off x="8560562" y="1447924"/>
        <a:ext cx="2593119" cy="2178220"/>
      </dsp:txXfrm>
    </dsp:sp>
    <dsp:sp modelId="{8C9B5229-7430-4D76-93D2-C5826A6AB20F}">
      <dsp:nvSpPr>
        <dsp:cNvPr id="0" name=""/>
        <dsp:cNvSpPr/>
      </dsp:nvSpPr>
      <dsp:spPr>
        <a:xfrm>
          <a:off x="9312566" y="431422"/>
          <a:ext cx="1089110" cy="1089110"/>
        </a:xfrm>
        <a:prstGeom prst="ellipse">
          <a:avLst/>
        </a:prstGeom>
        <a:solidFill>
          <a:schemeClr val="accent2">
            <a:hueOff val="-8887721"/>
            <a:satOff val="-17493"/>
            <a:lumOff val="10924"/>
            <a:alphaOff val="0"/>
          </a:schemeClr>
        </a:solidFill>
        <a:ln w="19050" cap="flat" cmpd="sng" algn="ctr">
          <a:solidFill>
            <a:schemeClr val="accent2">
              <a:hueOff val="-8887721"/>
              <a:satOff val="-17493"/>
              <a:lumOff val="109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11" tIns="12700" rIns="8491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9472062" y="590918"/>
        <a:ext cx="770118" cy="770118"/>
      </dsp:txXfrm>
    </dsp:sp>
    <dsp:sp modelId="{83C4EBEF-F2D6-4EE6-B032-6C269C90F0A9}">
      <dsp:nvSpPr>
        <dsp:cNvPr id="0" name=""/>
        <dsp:cNvSpPr/>
      </dsp:nvSpPr>
      <dsp:spPr>
        <a:xfrm>
          <a:off x="8560562" y="3698680"/>
          <a:ext cx="2593119" cy="72"/>
        </a:xfrm>
        <a:prstGeom prst="rect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31B8D-66ED-46FE-A41E-BB5FA3376A38}">
      <dsp:nvSpPr>
        <dsp:cNvPr id="0" name=""/>
        <dsp:cNvSpPr/>
      </dsp:nvSpPr>
      <dsp:spPr>
        <a:xfrm>
          <a:off x="0" y="58086"/>
          <a:ext cx="6620255" cy="994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Ensures accurate measurement of learning outcomes.</a:t>
          </a:r>
          <a:endParaRPr lang="en-US" sz="2500" kern="1200"/>
        </a:p>
      </dsp:txBody>
      <dsp:txXfrm>
        <a:off x="48547" y="106633"/>
        <a:ext cx="6523161" cy="897406"/>
      </dsp:txXfrm>
    </dsp:sp>
    <dsp:sp modelId="{BFEFBB2C-634A-4168-997B-56E8750E50C9}">
      <dsp:nvSpPr>
        <dsp:cNvPr id="0" name=""/>
        <dsp:cNvSpPr/>
      </dsp:nvSpPr>
      <dsp:spPr>
        <a:xfrm>
          <a:off x="0" y="1124586"/>
          <a:ext cx="6620255" cy="994500"/>
        </a:xfrm>
        <a:prstGeom prst="roundRect">
          <a:avLst/>
        </a:prstGeom>
        <a:solidFill>
          <a:schemeClr val="accent5">
            <a:hueOff val="2093851"/>
            <a:satOff val="224"/>
            <a:lumOff val="-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Helps personalize instruction and address learning gaps.</a:t>
          </a:r>
          <a:endParaRPr lang="en-US" sz="2500" kern="1200"/>
        </a:p>
      </dsp:txBody>
      <dsp:txXfrm>
        <a:off x="48547" y="1173133"/>
        <a:ext cx="6523161" cy="897406"/>
      </dsp:txXfrm>
    </dsp:sp>
    <dsp:sp modelId="{B46A4B3C-1BCF-4251-9785-F085AE624C6C}">
      <dsp:nvSpPr>
        <dsp:cNvPr id="0" name=""/>
        <dsp:cNvSpPr/>
      </dsp:nvSpPr>
      <dsp:spPr>
        <a:xfrm>
          <a:off x="0" y="2191086"/>
          <a:ext cx="6620255" cy="994500"/>
        </a:xfrm>
        <a:prstGeom prst="roundRect">
          <a:avLst/>
        </a:prstGeom>
        <a:solidFill>
          <a:schemeClr val="accent5">
            <a:hueOff val="4187701"/>
            <a:satOff val="449"/>
            <a:lumOff val="-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Provides real-time feedback for continuous improvement.</a:t>
          </a:r>
          <a:endParaRPr lang="en-US" sz="2500" kern="1200"/>
        </a:p>
      </dsp:txBody>
      <dsp:txXfrm>
        <a:off x="48547" y="2239633"/>
        <a:ext cx="6523161" cy="897406"/>
      </dsp:txXfrm>
    </dsp:sp>
    <dsp:sp modelId="{79973B50-5A13-4AD7-9BE7-0C1BA671D849}">
      <dsp:nvSpPr>
        <dsp:cNvPr id="0" name=""/>
        <dsp:cNvSpPr/>
      </dsp:nvSpPr>
      <dsp:spPr>
        <a:xfrm>
          <a:off x="0" y="3257586"/>
          <a:ext cx="6620255" cy="994500"/>
        </a:xfrm>
        <a:prstGeom prst="roundRect">
          <a:avLst/>
        </a:prstGeom>
        <a:solidFill>
          <a:schemeClr val="accent5">
            <a:hueOff val="6281552"/>
            <a:satOff val="673"/>
            <a:lumOff val="-1294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Enhances engagement through interactive assessment tools.</a:t>
          </a:r>
          <a:endParaRPr lang="en-US" sz="2500" kern="1200"/>
        </a:p>
      </dsp:txBody>
      <dsp:txXfrm>
        <a:off x="48547" y="3306133"/>
        <a:ext cx="6523161" cy="897406"/>
      </dsp:txXfrm>
    </dsp:sp>
    <dsp:sp modelId="{DCC66178-288A-4E64-BD83-45035928CBFF}">
      <dsp:nvSpPr>
        <dsp:cNvPr id="0" name=""/>
        <dsp:cNvSpPr/>
      </dsp:nvSpPr>
      <dsp:spPr>
        <a:xfrm>
          <a:off x="0" y="4324086"/>
          <a:ext cx="6620255" cy="994500"/>
        </a:xfrm>
        <a:prstGeom prst="roundRect">
          <a:avLst/>
        </a:prstGeom>
        <a:solidFill>
          <a:schemeClr val="accent5">
            <a:hueOff val="8375403"/>
            <a:satOff val="897"/>
            <a:lumOff val="-172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Supports data-driven decision-making in education.</a:t>
          </a:r>
          <a:endParaRPr lang="en-US" sz="2500" kern="1200"/>
        </a:p>
      </dsp:txBody>
      <dsp:txXfrm>
        <a:off x="48547" y="4372633"/>
        <a:ext cx="6523161" cy="8974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280A7-62DF-489F-B0CA-5C412AD59BA6}">
      <dsp:nvSpPr>
        <dsp:cNvPr id="0" name=""/>
        <dsp:cNvSpPr/>
      </dsp:nvSpPr>
      <dsp:spPr>
        <a:xfrm>
          <a:off x="0" y="2174"/>
          <a:ext cx="7488936" cy="1102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349ED-4314-419D-955E-C1076012BADC}">
      <dsp:nvSpPr>
        <dsp:cNvPr id="0" name=""/>
        <dsp:cNvSpPr/>
      </dsp:nvSpPr>
      <dsp:spPr>
        <a:xfrm>
          <a:off x="333397" y="250155"/>
          <a:ext cx="606176" cy="6061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9F6D4-0827-4355-8475-0DC34CBA0288}">
      <dsp:nvSpPr>
        <dsp:cNvPr id="0" name=""/>
        <dsp:cNvSpPr/>
      </dsp:nvSpPr>
      <dsp:spPr>
        <a:xfrm>
          <a:off x="1272971" y="2174"/>
          <a:ext cx="3370021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Tracking</a:t>
          </a:r>
        </a:p>
      </dsp:txBody>
      <dsp:txXfrm>
        <a:off x="1272971" y="2174"/>
        <a:ext cx="3370021" cy="1102139"/>
      </dsp:txXfrm>
    </dsp:sp>
    <dsp:sp modelId="{A259F7F1-E884-4372-9CC6-9802EEF0033A}">
      <dsp:nvSpPr>
        <dsp:cNvPr id="0" name=""/>
        <dsp:cNvSpPr/>
      </dsp:nvSpPr>
      <dsp:spPr>
        <a:xfrm>
          <a:off x="4642992" y="2174"/>
          <a:ext cx="2845943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Tracking student progress.</a:t>
          </a:r>
        </a:p>
      </dsp:txBody>
      <dsp:txXfrm>
        <a:off x="4642992" y="2174"/>
        <a:ext cx="2845943" cy="1102139"/>
      </dsp:txXfrm>
    </dsp:sp>
    <dsp:sp modelId="{36AA3B30-5CD9-4C45-97A5-D56DC754EE0F}">
      <dsp:nvSpPr>
        <dsp:cNvPr id="0" name=""/>
        <dsp:cNvSpPr/>
      </dsp:nvSpPr>
      <dsp:spPr>
        <a:xfrm>
          <a:off x="0" y="1379849"/>
          <a:ext cx="7488936" cy="1102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79729-6BE4-4F10-AFA1-ACA2177A0ED8}">
      <dsp:nvSpPr>
        <dsp:cNvPr id="0" name=""/>
        <dsp:cNvSpPr/>
      </dsp:nvSpPr>
      <dsp:spPr>
        <a:xfrm>
          <a:off x="333397" y="1627830"/>
          <a:ext cx="606176" cy="6061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D947D-1B09-468D-B8E8-D367C7C0A5E0}">
      <dsp:nvSpPr>
        <dsp:cNvPr id="0" name=""/>
        <dsp:cNvSpPr/>
      </dsp:nvSpPr>
      <dsp:spPr>
        <a:xfrm>
          <a:off x="1272971" y="1379849"/>
          <a:ext cx="3370021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Identifying</a:t>
          </a:r>
        </a:p>
      </dsp:txBody>
      <dsp:txXfrm>
        <a:off x="1272971" y="1379849"/>
        <a:ext cx="3370021" cy="1102139"/>
      </dsp:txXfrm>
    </dsp:sp>
    <dsp:sp modelId="{9FD1CA98-8254-4F98-B0C7-371880461B9C}">
      <dsp:nvSpPr>
        <dsp:cNvPr id="0" name=""/>
        <dsp:cNvSpPr/>
      </dsp:nvSpPr>
      <dsp:spPr>
        <a:xfrm>
          <a:off x="4642992" y="1379849"/>
          <a:ext cx="2845943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Identifying learning gaps.</a:t>
          </a:r>
        </a:p>
      </dsp:txBody>
      <dsp:txXfrm>
        <a:off x="4642992" y="1379849"/>
        <a:ext cx="2845943" cy="1102139"/>
      </dsp:txXfrm>
    </dsp:sp>
    <dsp:sp modelId="{C52F7F2D-A489-467E-BD2A-B0D4ADA56D96}">
      <dsp:nvSpPr>
        <dsp:cNvPr id="0" name=""/>
        <dsp:cNvSpPr/>
      </dsp:nvSpPr>
      <dsp:spPr>
        <a:xfrm>
          <a:off x="0" y="2757523"/>
          <a:ext cx="7488936" cy="1102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3EEAB-730D-4DE5-91E5-2227B4AE127A}">
      <dsp:nvSpPr>
        <dsp:cNvPr id="0" name=""/>
        <dsp:cNvSpPr/>
      </dsp:nvSpPr>
      <dsp:spPr>
        <a:xfrm>
          <a:off x="333397" y="3005504"/>
          <a:ext cx="606176" cy="6061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97DAD4-3947-4606-AE10-5F0CC0CDFC76}">
      <dsp:nvSpPr>
        <dsp:cNvPr id="0" name=""/>
        <dsp:cNvSpPr/>
      </dsp:nvSpPr>
      <dsp:spPr>
        <a:xfrm>
          <a:off x="1272971" y="2757523"/>
          <a:ext cx="3370021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Informing</a:t>
          </a:r>
        </a:p>
      </dsp:txBody>
      <dsp:txXfrm>
        <a:off x="1272971" y="2757523"/>
        <a:ext cx="3370021" cy="1102139"/>
      </dsp:txXfrm>
    </dsp:sp>
    <dsp:sp modelId="{FA60ECC8-C278-4C79-B3D2-2A24899F4D12}">
      <dsp:nvSpPr>
        <dsp:cNvPr id="0" name=""/>
        <dsp:cNvSpPr/>
      </dsp:nvSpPr>
      <dsp:spPr>
        <a:xfrm>
          <a:off x="4642992" y="2757523"/>
          <a:ext cx="2845943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Informing teaching strategies.</a:t>
          </a:r>
        </a:p>
      </dsp:txBody>
      <dsp:txXfrm>
        <a:off x="4642992" y="2757523"/>
        <a:ext cx="2845943" cy="1102139"/>
      </dsp:txXfrm>
    </dsp:sp>
    <dsp:sp modelId="{5004B502-EE63-4418-97EC-A4BF81F35DF0}">
      <dsp:nvSpPr>
        <dsp:cNvPr id="0" name=""/>
        <dsp:cNvSpPr/>
      </dsp:nvSpPr>
      <dsp:spPr>
        <a:xfrm>
          <a:off x="0" y="4135197"/>
          <a:ext cx="7488936" cy="1102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1D1BD-6A2B-43C9-8DEE-6364794F5224}">
      <dsp:nvSpPr>
        <dsp:cNvPr id="0" name=""/>
        <dsp:cNvSpPr/>
      </dsp:nvSpPr>
      <dsp:spPr>
        <a:xfrm>
          <a:off x="333397" y="4383179"/>
          <a:ext cx="606176" cy="6061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B9974-6622-418F-A952-A7568C108E71}">
      <dsp:nvSpPr>
        <dsp:cNvPr id="0" name=""/>
        <dsp:cNvSpPr/>
      </dsp:nvSpPr>
      <dsp:spPr>
        <a:xfrm>
          <a:off x="1272971" y="4135197"/>
          <a:ext cx="3370021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Enhancing</a:t>
          </a:r>
        </a:p>
      </dsp:txBody>
      <dsp:txXfrm>
        <a:off x="1272971" y="4135197"/>
        <a:ext cx="3370021" cy="1102139"/>
      </dsp:txXfrm>
    </dsp:sp>
    <dsp:sp modelId="{61FB3B81-DE52-4EF6-B12E-3C0DFBBE2C8B}">
      <dsp:nvSpPr>
        <dsp:cNvPr id="0" name=""/>
        <dsp:cNvSpPr/>
      </dsp:nvSpPr>
      <dsp:spPr>
        <a:xfrm>
          <a:off x="4642992" y="4135197"/>
          <a:ext cx="2845943" cy="1102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643" tIns="116643" rIns="116643" bIns="116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Enhancing personalized learning.</a:t>
          </a:r>
        </a:p>
      </dsp:txBody>
      <dsp:txXfrm>
        <a:off x="4642992" y="4135197"/>
        <a:ext cx="2845943" cy="1102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3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0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5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5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5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8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9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0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08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6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4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hare.synthesia.io/9af30a7e-b870-4875-ba3f-4d473ccee67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challenge/05069640?challenge-id=d8b09521-1c3c-4c10-9442-cf42e8d20cd0_1743507631212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Video 3" descr="3D Person Working In A Home Office">
            <a:extLst>
              <a:ext uri="{FF2B5EF4-FFF2-40B4-BE49-F238E27FC236}">
                <a16:creationId xmlns:a16="http://schemas.microsoft.com/office/drawing/2014/main" id="{40CA8921-36C7-0F16-BFA7-2410AE23CF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59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FAE947-7211-4722-9026-8E874A8AD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417DB-D18B-E460-3268-036DFCEC5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27" y="5337544"/>
            <a:ext cx="11626209" cy="140437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4000" dirty="0">
                <a:solidFill>
                  <a:schemeClr val="accent3">
                    <a:lumMod val="50000"/>
                  </a:schemeClr>
                </a:solidFill>
              </a:rPr>
              <a:t>Assessing Learning in a Digital Age: Enhancing Outcomes Through Online Methods</a:t>
            </a:r>
            <a:endParaRPr lang="en-Z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FA315E-E4D5-1699-B06C-9AB60CF25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2673"/>
            <a:ext cx="5523469" cy="1074391"/>
          </a:xfrm>
        </p:spPr>
        <p:txBody>
          <a:bodyPr anchor="t">
            <a:noAutofit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Mokhudu Mojapelo (Departmental Head) </a:t>
            </a:r>
          </a:p>
          <a:p>
            <a:pPr algn="ctr"/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Ngwanamago Primary school</a:t>
            </a:r>
            <a:endParaRPr lang="en-Z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53E504-CE7A-45E8-9030-0BFDACF83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8532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eadline Team Sasquatch">
            <a:extLst>
              <a:ext uri="{FF2B5EF4-FFF2-40B4-BE49-F238E27FC236}">
                <a16:creationId xmlns:a16="http://schemas.microsoft.com/office/drawing/2014/main" id="{0E22AD82-ED6B-C99F-4A60-BBC4B87F4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17" y="2493826"/>
            <a:ext cx="2381250" cy="2381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Productive Team Sasquatch">
            <a:extLst>
              <a:ext uri="{FF2B5EF4-FFF2-40B4-BE49-F238E27FC236}">
                <a16:creationId xmlns:a16="http://schemas.microsoft.com/office/drawing/2014/main" id="{18EA6BC3-6871-A57E-80CE-8EA49FEEAC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067" y="936054"/>
            <a:ext cx="2381250" cy="2381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9222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2D0CB-6BA7-17AD-C94B-1F2BC35F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200400" cy="2432304"/>
          </a:xfr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digital assessment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5F2D7-41F6-49A3-193B-2CB42BDB4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0121" y="3538728"/>
            <a:ext cx="3551487" cy="2816352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3600" dirty="0"/>
              <a:t>The use of digital tools to evaluate student learning.</a:t>
            </a:r>
          </a:p>
          <a:p>
            <a:endParaRPr lang="en-US" dirty="0"/>
          </a:p>
        </p:txBody>
      </p:sp>
      <p:pic>
        <p:nvPicPr>
          <p:cNvPr id="6" name="Content Placeholder 5" descr="A person and person smiling at a computer&#10;&#10;AI-generated content may be incorrect.">
            <a:extLst>
              <a:ext uri="{FF2B5EF4-FFF2-40B4-BE49-F238E27FC236}">
                <a16:creationId xmlns:a16="http://schemas.microsoft.com/office/drawing/2014/main" id="{1FE2D2FD-222A-0B99-2004-4E0213F76A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8656"/>
          <a:stretch/>
        </p:blipFill>
        <p:spPr>
          <a:xfrm>
            <a:off x="4136609" y="970929"/>
            <a:ext cx="7534183" cy="53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7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8873F53-55B7-4E34-B697-201CF2F10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46C09-414D-F6D4-7E54-49BAEEA7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488" y="978408"/>
            <a:ext cx="3200400" cy="2459736"/>
          </a:xfrm>
          <a:solidFill>
            <a:srgbClr val="FFFF00"/>
          </a:solidFill>
          <a:ln w="57150">
            <a:solidFill>
              <a:schemeClr val="accent2">
                <a:lumMod val="75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anchor="b">
            <a:normAutofit/>
          </a:bodyPr>
          <a:lstStyle/>
          <a:p>
            <a:r>
              <a:rPr lang="en-ZA" sz="4000" dirty="0"/>
              <a:t>The Evolving Educational Landscape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90D0AA-A57E-2DE9-0CE8-B7B30687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7" name="Picture 6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933BECC-F26E-B21F-8C6A-4ACD6E07F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7" r="-2" b="-2"/>
          <a:stretch/>
        </p:blipFill>
        <p:spPr>
          <a:xfrm>
            <a:off x="517864" y="970929"/>
            <a:ext cx="7534183" cy="537507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C65E6B-F87D-821B-2794-659E19BED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488" y="3538728"/>
            <a:ext cx="3200400" cy="2816352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perspectiveBelow"/>
            <a:lightRig rig="threePt" dir="t"/>
          </a:scene3d>
        </p:spPr>
        <p:txBody>
          <a:bodyPr>
            <a:normAutofit/>
          </a:bodyPr>
          <a:lstStyle/>
          <a:p>
            <a:r>
              <a:rPr lang="en-GB" dirty="0"/>
              <a:t>Education is undergoing a rapid transformation, driven by technological advancements, shifting pedagogical strategies, and changing learner needs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1550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C7AA-F50D-5D09-F294-51988B75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A74F5-323F-360D-2976-033B1607D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>
                <a:hlinkClick r:id="rId2"/>
              </a:rPr>
              <a:t>https://share.synthesia.io/9af30a7e-b870-4875-ba3f-4d473ccee67d</a:t>
            </a:r>
            <a:r>
              <a:rPr lang="en-Z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703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84778-6EA2-5477-AF24-CDC5D51E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288536" cy="33649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Transformation from traditional to digital learning assessment</a:t>
            </a:r>
            <a:endParaRPr lang="en-Z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28853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3A78E98C-C646-49BD-BDB2-B9D3BBA91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795947"/>
              </p:ext>
            </p:extLst>
          </p:nvPr>
        </p:nvGraphicFramePr>
        <p:xfrm>
          <a:off x="5532120" y="978408"/>
          <a:ext cx="6153912" cy="5367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911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B17259-0344-D52B-4AE4-92C028256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8" y="841283"/>
            <a:ext cx="3465681" cy="291647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solidFill>
                  <a:schemeClr val="tx2"/>
                </a:solidFill>
              </a:rPr>
              <a:t>TYPES OF DIGITAL ASSESSMENTS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1F0C179-4DBF-6AB9-CD0B-9224A0C88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6300216"/>
            <a:ext cx="11165482" cy="45719"/>
          </a:xfrm>
          <a:custGeom>
            <a:avLst/>
            <a:gdLst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5021183 w 11165482"/>
              <a:gd name="connsiteY2" fmla="*/ 0 h 45719"/>
              <a:gd name="connsiteX3" fmla="*/ 6144299 w 11165482"/>
              <a:gd name="connsiteY3" fmla="*/ 0 h 45719"/>
              <a:gd name="connsiteX4" fmla="*/ 8715708 w 11165482"/>
              <a:gd name="connsiteY4" fmla="*/ 0 h 45719"/>
              <a:gd name="connsiteX5" fmla="*/ 11165482 w 11165482"/>
              <a:gd name="connsiteY5" fmla="*/ 0 h 45719"/>
              <a:gd name="connsiteX6" fmla="*/ 11165482 w 11165482"/>
              <a:gd name="connsiteY6" fmla="*/ 45719 h 45719"/>
              <a:gd name="connsiteX7" fmla="*/ 8715708 w 11165482"/>
              <a:gd name="connsiteY7" fmla="*/ 45719 h 45719"/>
              <a:gd name="connsiteX8" fmla="*/ 6144299 w 11165482"/>
              <a:gd name="connsiteY8" fmla="*/ 45719 h 45719"/>
              <a:gd name="connsiteX9" fmla="*/ 5021183 w 11165482"/>
              <a:gd name="connsiteY9" fmla="*/ 45719 h 45719"/>
              <a:gd name="connsiteX10" fmla="*/ 3694525 w 11165482"/>
              <a:gd name="connsiteY10" fmla="*/ 45719 h 45719"/>
              <a:gd name="connsiteX11" fmla="*/ 0 w 11165482"/>
              <a:gd name="connsiteY11" fmla="*/ 45719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3694525 w 11165482"/>
              <a:gd name="connsiteY9" fmla="*/ 45719 h 45719"/>
              <a:gd name="connsiteX10" fmla="*/ 0 w 11165482"/>
              <a:gd name="connsiteY10" fmla="*/ 45719 h 45719"/>
              <a:gd name="connsiteX11" fmla="*/ 0 w 11165482"/>
              <a:gd name="connsiteY11" fmla="*/ 0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0 w 11165482"/>
              <a:gd name="connsiteY9" fmla="*/ 45719 h 45719"/>
              <a:gd name="connsiteX10" fmla="*/ 0 w 11165482"/>
              <a:gd name="connsiteY10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6144299 w 11165482"/>
              <a:gd name="connsiteY6" fmla="*/ 45719 h 45719"/>
              <a:gd name="connsiteX7" fmla="*/ 5021183 w 11165482"/>
              <a:gd name="connsiteY7" fmla="*/ 45719 h 45719"/>
              <a:gd name="connsiteX8" fmla="*/ 0 w 11165482"/>
              <a:gd name="connsiteY8" fmla="*/ 45719 h 45719"/>
              <a:gd name="connsiteX9" fmla="*/ 0 w 11165482"/>
              <a:gd name="connsiteY9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5021183 w 11165482"/>
              <a:gd name="connsiteY6" fmla="*/ 45719 h 45719"/>
              <a:gd name="connsiteX7" fmla="*/ 0 w 11165482"/>
              <a:gd name="connsiteY7" fmla="*/ 45719 h 45719"/>
              <a:gd name="connsiteX8" fmla="*/ 0 w 11165482"/>
              <a:gd name="connsiteY8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5021183 w 11165482"/>
              <a:gd name="connsiteY5" fmla="*/ 45719 h 45719"/>
              <a:gd name="connsiteX6" fmla="*/ 0 w 11165482"/>
              <a:gd name="connsiteY6" fmla="*/ 45719 h 45719"/>
              <a:gd name="connsiteX7" fmla="*/ 0 w 11165482"/>
              <a:gd name="connsiteY7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0 w 11165482"/>
              <a:gd name="connsiteY5" fmla="*/ 45719 h 45719"/>
              <a:gd name="connsiteX6" fmla="*/ 0 w 11165482"/>
              <a:gd name="connsiteY6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0 w 11165482"/>
              <a:gd name="connsiteY4" fmla="*/ 45719 h 45719"/>
              <a:gd name="connsiteX5" fmla="*/ 0 w 11165482"/>
              <a:gd name="connsiteY5" fmla="*/ 0 h 45719"/>
              <a:gd name="connsiteX0" fmla="*/ 0 w 11165482"/>
              <a:gd name="connsiteY0" fmla="*/ 0 h 45719"/>
              <a:gd name="connsiteX1" fmla="*/ 11165482 w 11165482"/>
              <a:gd name="connsiteY1" fmla="*/ 0 h 45719"/>
              <a:gd name="connsiteX2" fmla="*/ 11165482 w 11165482"/>
              <a:gd name="connsiteY2" fmla="*/ 45719 h 45719"/>
              <a:gd name="connsiteX3" fmla="*/ 0 w 11165482"/>
              <a:gd name="connsiteY3" fmla="*/ 45719 h 45719"/>
              <a:gd name="connsiteX4" fmla="*/ 0 w 11165482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5482" h="45719">
                <a:moveTo>
                  <a:pt x="0" y="0"/>
                </a:moveTo>
                <a:lnTo>
                  <a:pt x="11165482" y="0"/>
                </a:lnTo>
                <a:lnTo>
                  <a:pt x="11165482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069624-8C08-897F-1346-B9B460674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320193"/>
              </p:ext>
            </p:extLst>
          </p:nvPr>
        </p:nvGraphicFramePr>
        <p:xfrm>
          <a:off x="5532120" y="978408"/>
          <a:ext cx="6153912" cy="5367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79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B255-C268-A882-1894-2807889C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 types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7B50D7-C366-2E1B-0B67-F7DB6976F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" y="1754372"/>
            <a:ext cx="10808561" cy="4590866"/>
          </a:xfrm>
        </p:spPr>
      </p:pic>
    </p:spTree>
    <p:extLst>
      <p:ext uri="{BB962C8B-B14F-4D97-AF65-F5344CB8AC3E}">
        <p14:creationId xmlns:p14="http://schemas.microsoft.com/office/powerpoint/2010/main" val="3074214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33CF1A-7C20-CEBA-B69C-1206D6CF3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en-GB" dirty="0"/>
              <a:t>Advantages of digital assessment</a:t>
            </a:r>
            <a:endParaRPr lang="en-Z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AAB39E-F118-5ED5-E2F5-2B8ADB638F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924815"/>
              </p:ext>
            </p:extLst>
          </p:nvPr>
        </p:nvGraphicFramePr>
        <p:xfrm>
          <a:off x="520700" y="2578100"/>
          <a:ext cx="11156950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43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8E502-4B30-2E41-5E77-A69D1447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en-GB" dirty="0"/>
              <a:t>Challenges of digital assessment</a:t>
            </a:r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784A29-7253-DCD3-2CF8-E72B59528A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465879"/>
              </p:ext>
            </p:extLst>
          </p:nvPr>
        </p:nvGraphicFramePr>
        <p:xfrm>
          <a:off x="520700" y="2578100"/>
          <a:ext cx="11156950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4777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706C8-F6C2-AA2B-CCDA-D20F61D3A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en-GB" dirty="0"/>
              <a:t>Technologies supporting digital assessments</a:t>
            </a:r>
            <a:endParaRPr lang="en-Z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40245FB5-A6FF-4B4B-E01A-00FC3988F1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008221"/>
              </p:ext>
            </p:extLst>
          </p:nvPr>
        </p:nvGraphicFramePr>
        <p:xfrm>
          <a:off x="520700" y="2578100"/>
          <a:ext cx="11156950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7910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90646-EAAF-EA38-E68D-0750C61F0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978408"/>
            <a:ext cx="5513832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Link Online digital assessment</a:t>
            </a:r>
            <a:br>
              <a:rPr lang="en-US" sz="3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qr code with a few black squares&#10;&#10;AI-generated content may be incorrect.">
            <a:extLst>
              <a:ext uri="{FF2B5EF4-FFF2-40B4-BE49-F238E27FC236}">
                <a16:creationId xmlns:a16="http://schemas.microsoft.com/office/drawing/2014/main" id="{08B46FE5-60B0-D4AA-30CA-1AA2AFA25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67" y="947138"/>
            <a:ext cx="4959823" cy="4959823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8484" y="508090"/>
            <a:ext cx="5513832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D6B5DA-8603-4964-9812-10552F1B326B}"/>
              </a:ext>
            </a:extLst>
          </p:cNvPr>
          <p:cNvSpPr txBox="1"/>
          <p:nvPr/>
        </p:nvSpPr>
        <p:spPr>
          <a:xfrm>
            <a:off x="6153912" y="2578608"/>
            <a:ext cx="5513832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https://kahoot.it/challenge/05069640?challenge-id=d8b09521-1c3c-4c10-9442-cf42e8d20cd0_1743507631212</a:t>
            </a:r>
            <a:endParaRPr lang="en-US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05069640</a:t>
            </a:r>
          </a:p>
        </p:txBody>
      </p:sp>
    </p:spTree>
    <p:extLst>
      <p:ext uri="{BB962C8B-B14F-4D97-AF65-F5344CB8AC3E}">
        <p14:creationId xmlns:p14="http://schemas.microsoft.com/office/powerpoint/2010/main" val="52851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9F5D5-5D22-843D-6D82-76AC62016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en-GB" dirty="0"/>
              <a:t>Best Practices of digital assessment</a:t>
            </a:r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E07900-A170-3DDA-681F-399C3B8D56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425006"/>
              </p:ext>
            </p:extLst>
          </p:nvPr>
        </p:nvGraphicFramePr>
        <p:xfrm>
          <a:off x="520700" y="2578100"/>
          <a:ext cx="11156950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2242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7AA97-89A7-45C1-B813-BFF6C23D7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C1AF5-7D0A-1A40-C1C8-7EC456721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4032504" cy="33649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The importance of effective assessment in the digital era</a:t>
            </a:r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AC4FE1-D370-43A6-96C5-076716BB1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403250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3D569D-D3A6-49CA-A483-291E95DA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776" y="611650"/>
            <a:ext cx="662025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1A46CB5C-DA30-FF92-973D-D11997BE0E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183715"/>
              </p:ext>
            </p:extLst>
          </p:nvPr>
        </p:nvGraphicFramePr>
        <p:xfrm>
          <a:off x="5065776" y="978408"/>
          <a:ext cx="6620256" cy="5376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83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45732-B439-4D4F-6081-9D4B121E5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154680" cy="4069080"/>
          </a:xfrm>
        </p:spPr>
        <p:txBody>
          <a:bodyPr>
            <a:normAutofit/>
          </a:bodyPr>
          <a:lstStyle/>
          <a:p>
            <a:r>
              <a:rPr lang="en-GB" sz="4000"/>
              <a:t>Data driven decision making</a:t>
            </a:r>
            <a:endParaRPr lang="en-ZA" sz="40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511C3-750B-AA87-AE51-0FA2069EA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95158D-E17C-53B2-97A6-06A00EE32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1324670"/>
              </p:ext>
            </p:extLst>
          </p:nvPr>
        </p:nvGraphicFramePr>
        <p:xfrm>
          <a:off x="4187952" y="978408"/>
          <a:ext cx="7488936" cy="523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206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B7E2F724-2FB3-4D1D-A730-739B8654C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Content Placeholder 10" descr="A person reading a book and holding a glass of wine&#10;&#10;AI-generated content may be incorrect.">
            <a:extLst>
              <a:ext uri="{FF2B5EF4-FFF2-40B4-BE49-F238E27FC236}">
                <a16:creationId xmlns:a16="http://schemas.microsoft.com/office/drawing/2014/main" id="{56652C91-281F-BE30-CC58-D1C7D12EDC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3" b="32587"/>
          <a:stretch>
            <a:fillRect/>
          </a:stretch>
        </p:blipFill>
        <p:spPr>
          <a:xfrm>
            <a:off x="-2" y="-2"/>
            <a:ext cx="1219200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C570D4-0E71-9075-FA76-FC81E10DC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7"/>
            <a:ext cx="5021182" cy="3290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79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353</Words>
  <Application>Microsoft Office PowerPoint</Application>
  <PresentationFormat>Widescreen</PresentationFormat>
  <Paragraphs>66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GestaltVTI</vt:lpstr>
      <vt:lpstr>Assessing Learning in a Digital Age: Enhancing Outcomes Through Online Methods</vt:lpstr>
      <vt:lpstr>What is digital assessment</vt:lpstr>
      <vt:lpstr>The Evolving Educational Landscape</vt:lpstr>
      <vt:lpstr>Link</vt:lpstr>
      <vt:lpstr>Transformation from traditional to digital learning assessment</vt:lpstr>
      <vt:lpstr>TYPES OF DIGITAL ASSESSMENTS</vt:lpstr>
      <vt:lpstr>Assessment types</vt:lpstr>
      <vt:lpstr>Advantages of digital assessment</vt:lpstr>
      <vt:lpstr>Challenges of digital assessment</vt:lpstr>
      <vt:lpstr>Technologies supporting digital assessments</vt:lpstr>
      <vt:lpstr>Link Online digital assessment </vt:lpstr>
      <vt:lpstr>Best Practices of digital assessment</vt:lpstr>
      <vt:lpstr>The importance of effective assessment in the digital era</vt:lpstr>
      <vt:lpstr>Data driven decision making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mokhudu Mojapelo</dc:creator>
  <cp:lastModifiedBy>Mokhudu Mojapelo</cp:lastModifiedBy>
  <cp:revision>4</cp:revision>
  <dcterms:created xsi:type="dcterms:W3CDTF">2025-04-01T09:14:13Z</dcterms:created>
  <dcterms:modified xsi:type="dcterms:W3CDTF">2025-12-22T17:33:47Z</dcterms:modified>
</cp:coreProperties>
</file>