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ink/ink1.xml" ContentType="application/inkml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1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5C079A-B63A-B0E7-B947-66C6328A1A7F}" v="2" dt="2025-12-22T16:37:08.7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10" units="cm"/>
          <inkml:channel name="Y" type="integer" max="1364" units="cm"/>
          <inkml:channel name="T" type="integer" max="2.14748E9" units="dev"/>
        </inkml:traceFormat>
        <inkml:channelProperties>
          <inkml:channelProperty channel="X" name="resolution" value="100.83682" units="1/cm"/>
          <inkml:channelProperty channel="Y" name="resolution" value="101.3373" units="1/cm"/>
          <inkml:channelProperty channel="T" name="resolution" value="1" units="1/dev"/>
        </inkml:channelProperties>
      </inkml:inkSource>
      <inkml:timestamp xml:id="ts0" timeString="2016-02-08T07:26:21.868"/>
    </inkml:context>
    <inkml:brush xml:id="br0">
      <inkml:brushProperty name="width" value="0.09333" units="cm"/>
      <inkml:brushProperty name="height" value="0.09333" units="cm"/>
      <inkml:brushProperty name="fitToCurve" value="1"/>
    </inkml:brush>
  </inkml:definitions>
  <inkml:trace contextRef="#ctx0" brushRef="#br0">0 0 0,'0'0'32,"0"0"-32,0 0 0,0 0 15</inkml:trace>
  <inkml:trace contextRef="#ctx0" brushRef="#br0" timeOffset="-113718.07">400 3718 0,'0'0'0,"0"0"15,0 0 1,0 0-16,0 0 16</inkml:trace>
  <inkml:trace contextRef="#ctx0" brushRef="#br0" timeOffset="-112487.43">-376 3554 0,'0'0'0,"0"0"15,0 0 79,0 0-78,0 0-16,0 0 15,0 0-15,-401 117 16,331-117 0,23 0-16,23 0 15,1 0-15,-1 0 16,1 0-16,-1 0 16,1 0-1,-1 0-15,1 0 16,-1 0-16,24 0 15,0 0-15,0 0 16,0 0-16,0 0 16,0 0-1,0 0-15,0 0 16,24 0-16,-24 0 16,0 0-16,0 0 15,0 0-15,0 0 31,0 24-31,0-24 16,0 0-16,0 0 16,0 0-1,-24 0-15,1 0 16,-1 0-16,0 0 16,1 0-16,-24 0 15,0 0-15,0 0 16,0 0-16,23 0 15,1 0 1,-1 0-16,1 0 16,-1 0-16,24 0 15,0 0-15,0 0 16,0 0-16,0 0 16,0 0-16,0 0 31,24 23-31,23 0 15,-24-23 1,1 24-16,23-24 16,-24 23-16,24 1 15,-23-24-15,-1 0 16,1 0-16,-1 0 16,1 0-16,0 0 15,-24 0 1,0 0-16,0 0 15,0 0-15,0 0 16,0 0-16,0 23 16,0 0-16,0-23 15,0 0-15,0 0 16,0 24 0,-24-1-16,0 0 15,1-23-15,-1 0 16,1 0-16,-1 0 31,-23 24-31,-588 935 16,611-983-16,24 24 15,0 0-15,-23 0 16,-1-23-16,1 23 16,-1 0-1,1 0-15,-1 0 16,1 0-16,-1 0 15,24 0-15,0 0 16,0 0-16,0 0 16,0 0-1,0 0-15,0 0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D7B4F-9669-4C4E-89CE-F806667B54D9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BEFBE563-7E79-4574-84E3-6B416C25F932}" type="slidenum">
              <a:rPr lang="en-ZA" smtClean="0"/>
              <a:t>‹#›</a:t>
            </a:fld>
            <a:endParaRPr lang="en-Z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92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D7B4F-9669-4C4E-89CE-F806667B54D9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E563-7E79-4574-84E3-6B416C25F932}" type="slidenum">
              <a:rPr lang="en-ZA" smtClean="0"/>
              <a:t>‹#›</a:t>
            </a:fld>
            <a:endParaRPr lang="en-ZA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9229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D7B4F-9669-4C4E-89CE-F806667B54D9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E563-7E79-4574-84E3-6B416C25F932}" type="slidenum">
              <a:rPr lang="en-ZA" smtClean="0"/>
              <a:t>‹#›</a:t>
            </a:fld>
            <a:endParaRPr lang="en-Z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9130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D7B4F-9669-4C4E-89CE-F806667B54D9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E563-7E79-4574-84E3-6B416C25F932}" type="slidenum">
              <a:rPr lang="en-ZA" smtClean="0"/>
              <a:t>‹#›</a:t>
            </a:fld>
            <a:endParaRPr lang="en-ZA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6937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D7B4F-9669-4C4E-89CE-F806667B54D9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E563-7E79-4574-84E3-6B416C25F932}" type="slidenum">
              <a:rPr lang="en-ZA" smtClean="0"/>
              <a:t>‹#›</a:t>
            </a:fld>
            <a:endParaRPr lang="en-ZA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0973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D7B4F-9669-4C4E-89CE-F806667B54D9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E563-7E79-4574-84E3-6B416C25F932}" type="slidenum">
              <a:rPr lang="en-ZA" smtClean="0"/>
              <a:t>‹#›</a:t>
            </a:fld>
            <a:endParaRPr lang="en-ZA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5712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D7B4F-9669-4C4E-89CE-F806667B54D9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E563-7E79-4574-84E3-6B416C25F93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13808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D7B4F-9669-4C4E-89CE-F806667B54D9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E563-7E79-4574-84E3-6B416C25F932}" type="slidenum">
              <a:rPr lang="en-ZA" smtClean="0"/>
              <a:t>‹#›</a:t>
            </a:fld>
            <a:endParaRPr lang="en-ZA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3533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065D7B4F-9669-4C4E-89CE-F806667B54D9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E563-7E79-4574-84E3-6B416C25F932}" type="slidenum">
              <a:rPr lang="en-ZA" smtClean="0"/>
              <a:t>‹#›</a:t>
            </a:fld>
            <a:endParaRPr lang="en-ZA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0831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D7B4F-9669-4C4E-89CE-F806667B54D9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E563-7E79-4574-84E3-6B416C25F932}" type="slidenum">
              <a:rPr lang="en-ZA" smtClean="0"/>
              <a:t>‹#›</a:t>
            </a:fld>
            <a:endParaRPr lang="en-ZA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5073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D7B4F-9669-4C4E-89CE-F806667B54D9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E563-7E79-4574-84E3-6B416C25F932}" type="slidenum">
              <a:rPr lang="en-ZA" smtClean="0"/>
              <a:t>‹#›</a:t>
            </a:fld>
            <a:endParaRPr lang="en-ZA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370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D7B4F-9669-4C4E-89CE-F806667B54D9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EFBE563-7E79-4574-84E3-6B416C25F932}" type="slidenum">
              <a:rPr lang="en-ZA" smtClean="0"/>
              <a:t>‹#›</a:t>
            </a:fld>
            <a:endParaRPr lang="en-ZA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6394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tags" Target="../tags/tag1.xml"/><Relationship Id="rId1" Type="http://schemas.openxmlformats.org/officeDocument/2006/relationships/video" Target="NULL" TargetMode="Externa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tags" Target="../tags/tag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tags" Target="../tags/tag3.xml"/><Relationship Id="rId1" Type="http://schemas.openxmlformats.org/officeDocument/2006/relationships/video" Target="NULL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tmp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7.png"/><Relationship Id="rId2" Type="http://schemas.openxmlformats.org/officeDocument/2006/relationships/video" Target="NULL" TargetMode="External"/><Relationship Id="rId1" Type="http://schemas.openxmlformats.org/officeDocument/2006/relationships/tags" Target="../tags/tag4.xml"/><Relationship Id="rId6" Type="http://schemas.openxmlformats.org/officeDocument/2006/relationships/image" Target="../media/image6.jpg"/><Relationship Id="rId5" Type="http://schemas.openxmlformats.org/officeDocument/2006/relationships/slideLayout" Target="../slideLayouts/slideLayout2.xml"/><Relationship Id="rId4" Type="http://schemas.microsoft.com/office/2007/relationships/media" Target="../media/media1.mp4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tags" Target="../tags/tag6.xml"/><Relationship Id="rId1" Type="http://schemas.openxmlformats.org/officeDocument/2006/relationships/video" Target="NULL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tags" Target="../tags/tag7.xml"/><Relationship Id="rId1" Type="http://schemas.openxmlformats.org/officeDocument/2006/relationships/video" Target="NULL" TargetMode="External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.mp4"/><Relationship Id="rId7" Type="http://schemas.openxmlformats.org/officeDocument/2006/relationships/image" Target="../media/image12.emf"/><Relationship Id="rId2" Type="http://schemas.openxmlformats.org/officeDocument/2006/relationships/tags" Target="../tags/tag8.xml"/><Relationship Id="rId1" Type="http://schemas.openxmlformats.org/officeDocument/2006/relationships/video" Target="NULL" TargetMode="External"/><Relationship Id="rId6" Type="http://schemas.openxmlformats.org/officeDocument/2006/relationships/customXml" Target="../ink/ink1.xml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tags" Target="../tags/tag9.xml"/><Relationship Id="rId1" Type="http://schemas.openxmlformats.org/officeDocument/2006/relationships/video" Target="NULL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tags" Target="../tags/tag10.xml"/><Relationship Id="rId1" Type="http://schemas.openxmlformats.org/officeDocument/2006/relationships/video" Target="NULL" TargetMode="External"/><Relationship Id="rId6" Type="http://schemas.openxmlformats.org/officeDocument/2006/relationships/image" Target="../media/image16.png"/><Relationship Id="rId5" Type="http://schemas.openxmlformats.org/officeDocument/2006/relationships/image" Target="../media/image15.tmp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tags" Target="../tags/tag11.xml"/><Relationship Id="rId1" Type="http://schemas.openxmlformats.org/officeDocument/2006/relationships/video" Target="NULL" TargetMode="Externa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tags" Target="../tags/tag12.xml"/><Relationship Id="rId1" Type="http://schemas.openxmlformats.org/officeDocument/2006/relationships/video" Target="NULL" TargetMode="External"/><Relationship Id="rId6" Type="http://schemas.openxmlformats.org/officeDocument/2006/relationships/image" Target="../media/image20.png"/><Relationship Id="rId5" Type="http://schemas.openxmlformats.org/officeDocument/2006/relationships/image" Target="../media/image19.tmp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tags" Target="../tags/tag13.xml"/><Relationship Id="rId1" Type="http://schemas.openxmlformats.org/officeDocument/2006/relationships/video" Target="NULL" TargetMode="Externa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tags" Target="../tags/tag14.xml"/><Relationship Id="rId1" Type="http://schemas.openxmlformats.org/officeDocument/2006/relationships/video" Target="NULL" TargetMode="Externa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tags" Target="../tags/tag15.xml"/><Relationship Id="rId1" Type="http://schemas.openxmlformats.org/officeDocument/2006/relationships/video" Target="NULL" TargetMode="Externa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tags" Target="../tags/tag16.xml"/><Relationship Id="rId1" Type="http://schemas.openxmlformats.org/officeDocument/2006/relationships/video" Target="NULL" TargetMode="External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tags" Target="../tags/tag17.xml"/><Relationship Id="rId1" Type="http://schemas.openxmlformats.org/officeDocument/2006/relationships/video" Target="NULL" TargetMode="External"/><Relationship Id="rId5" Type="http://schemas.openxmlformats.org/officeDocument/2006/relationships/image" Target="../media/image28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/>
              <a:t>How to make spelling video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91440" rIns="91440" bIns="91440" rtlCol="0" anchor="t">
            <a:normAutofit/>
          </a:bodyPr>
          <a:lstStyle/>
          <a:p>
            <a:r>
              <a:rPr lang="en-ZA"/>
              <a:t>By Mokhudu MOJAPELO</a:t>
            </a:r>
            <a:endParaRPr lang="en-US"/>
          </a:p>
          <a:p>
            <a:r>
              <a:rPr lang="en-ZA" dirty="0"/>
              <a:t>From south Africa in </a:t>
            </a:r>
            <a:r>
              <a:rPr lang="en-ZA" dirty="0" err="1"/>
              <a:t>limpopo</a:t>
            </a:r>
            <a:endParaRPr lang="en-ZA" dirty="0"/>
          </a:p>
        </p:txBody>
      </p:sp>
      <p:pic>
        <p:nvPicPr>
          <p:cNvPr id="5" name="tmp925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end="261157.1201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0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18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460"/>
    </mc:Choice>
    <mc:Fallback xmlns="">
      <p:transition spd="slow" advTm="15460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Why spelling videos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Learners can design this videos to revise their language structure</a:t>
            </a:r>
          </a:p>
          <a:p>
            <a:r>
              <a:rPr lang="en-ZA" dirty="0"/>
              <a:t>It helps them improve their vocabulary</a:t>
            </a:r>
          </a:p>
          <a:p>
            <a:r>
              <a:rPr lang="en-ZA" dirty="0"/>
              <a:t>Visuals improve their memory to recall what they have learned</a:t>
            </a:r>
          </a:p>
          <a:p>
            <a:r>
              <a:rPr lang="en-ZA" dirty="0"/>
              <a:t>It helps them understand words better by relating to pictures</a:t>
            </a:r>
          </a:p>
        </p:txBody>
      </p:sp>
      <p:pic>
        <p:nvPicPr>
          <p:cNvPr id="5" name="tmp925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15460" end="236210.1201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0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5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947"/>
    </mc:Choice>
    <mc:Fallback xmlns="">
      <p:transition spd="slow" advTm="24947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Help the learners select pictures and name them and create sentences with it</a:t>
            </a:r>
          </a:p>
        </p:txBody>
      </p:sp>
      <p:pic>
        <p:nvPicPr>
          <p:cNvPr id="6" name="Content Placeholder 5" descr="MAFOKO - PowerPoint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0" y="1573618"/>
            <a:ext cx="11950996" cy="5326911"/>
          </a:xfrm>
        </p:spPr>
      </p:pic>
      <p:pic>
        <p:nvPicPr>
          <p:cNvPr id="4" name="tmp925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40407" end="199634.1201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0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02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576"/>
    </mc:Choice>
    <mc:Fallback xmlns="">
      <p:transition spd="slow" advTm="36576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/>
              <a:t>Pp</a:t>
            </a:r>
            <a:r>
              <a:rPr lang="en-ZA" dirty="0"/>
              <a:t>								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949" y="1275907"/>
            <a:ext cx="4805916" cy="4082902"/>
          </a:xfrm>
        </p:spPr>
      </p:pic>
      <p:sp>
        <p:nvSpPr>
          <p:cNvPr id="4" name="TextBox 3"/>
          <p:cNvSpPr txBox="1"/>
          <p:nvPr/>
        </p:nvSpPr>
        <p:spPr>
          <a:xfrm>
            <a:off x="8925790" y="642594"/>
            <a:ext cx="25249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sz="5400" b="1" dirty="0" err="1"/>
              <a:t>pitša</a:t>
            </a:r>
            <a:endParaRPr lang="en-ZA" sz="5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683565" y="5665304"/>
            <a:ext cx="786185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000" dirty="0"/>
              <a:t>Re </a:t>
            </a:r>
            <a:r>
              <a:rPr lang="en-ZA" sz="4000" dirty="0" err="1"/>
              <a:t>dira</a:t>
            </a:r>
            <a:r>
              <a:rPr lang="en-ZA" sz="4000" dirty="0"/>
              <a:t> </a:t>
            </a:r>
            <a:r>
              <a:rPr lang="en-ZA" sz="4000" dirty="0" err="1"/>
              <a:t>mageu</a:t>
            </a:r>
            <a:r>
              <a:rPr lang="en-ZA" sz="4000" dirty="0"/>
              <a:t> </a:t>
            </a:r>
            <a:r>
              <a:rPr lang="en-ZA" sz="4000" dirty="0" err="1"/>
              <a:t>ka</a:t>
            </a:r>
            <a:r>
              <a:rPr lang="en-ZA" sz="4000" dirty="0"/>
              <a:t> </a:t>
            </a:r>
            <a:r>
              <a:rPr lang="en-ZA" sz="4000" dirty="0" err="1"/>
              <a:t>gare</a:t>
            </a:r>
            <a:r>
              <a:rPr lang="en-ZA" sz="4000" dirty="0"/>
              <a:t> </a:t>
            </a:r>
            <a:r>
              <a:rPr lang="en-ZA" sz="4000" dirty="0" err="1"/>
              <a:t>ga</a:t>
            </a:r>
            <a:r>
              <a:rPr lang="en-ZA" sz="4000" dirty="0"/>
              <a:t> </a:t>
            </a:r>
            <a:r>
              <a:rPr lang="en-ZA" sz="4000" b="1" dirty="0" err="1"/>
              <a:t>pitša</a:t>
            </a:r>
            <a:endParaRPr lang="en-ZA" sz="4000" b="1" dirty="0"/>
          </a:p>
          <a:p>
            <a:endParaRPr lang="en-ZA" dirty="0"/>
          </a:p>
        </p:txBody>
      </p:sp>
      <p:pic>
        <p:nvPicPr>
          <p:cNvPr id="7" name="tmp925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st="76983" end="169352.1201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44000" y="0"/>
            <a:ext cx="3048000" cy="2286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469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281"/>
    </mc:Choice>
    <mc:Fallback xmlns="">
      <p:transition spd="slow" advTm="302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Learners practising the spelling activity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580" y="2016125"/>
            <a:ext cx="10286764" cy="4214554"/>
          </a:xfrm>
        </p:spPr>
      </p:pic>
      <p:pic>
        <p:nvPicPr>
          <p:cNvPr id="7" name="tmp925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107265" end="158050.1201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0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75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02"/>
    </mc:Choice>
    <mc:Fallback xmlns="">
      <p:transition spd="slow" advTm="11302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/>
              <a:t>The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After coming up with words, pictures and creating sentences learners will record themselves saying words and coming up with sentences</a:t>
            </a:r>
          </a:p>
          <a:p>
            <a:r>
              <a:rPr lang="en-ZA" dirty="0"/>
              <a:t>They can use either Sepedi or English</a:t>
            </a:r>
          </a:p>
          <a:p>
            <a:r>
              <a:rPr lang="en-ZA" dirty="0"/>
              <a:t>They will then rehearse what they have created </a:t>
            </a:r>
          </a:p>
          <a:p>
            <a:endParaRPr lang="en-ZA" dirty="0"/>
          </a:p>
        </p:txBody>
      </p:sp>
      <p:pic>
        <p:nvPicPr>
          <p:cNvPr id="6" name="tmp925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118567" end="138551.1201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0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92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99"/>
    </mc:Choice>
    <mc:Fallback xmlns="">
      <p:transition spd="slow" advTm="19499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Creating the video</a:t>
            </a:r>
          </a:p>
        </p:txBody>
      </p:sp>
      <p:pic>
        <p:nvPicPr>
          <p:cNvPr id="4" name="Content Placeholder 3" descr="MAFOKO - PowerPoint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033" y="2016125"/>
            <a:ext cx="6492258" cy="3449638"/>
          </a:xfrm>
        </p:spPr>
      </p:pic>
      <p:sp>
        <p:nvSpPr>
          <p:cNvPr id="5" name="Down Arrow 4"/>
          <p:cNvSpPr/>
          <p:nvPr/>
        </p:nvSpPr>
        <p:spPr>
          <a:xfrm rot="2091279">
            <a:off x="8595033" y="90895"/>
            <a:ext cx="702344" cy="1957807"/>
          </a:xfrm>
          <a:prstGeom prst="downArrow">
            <a:avLst>
              <a:gd name="adj1" fmla="val 50000"/>
              <a:gd name="adj2" fmla="val 101668"/>
            </a:avLst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/>
              <p14:cNvContentPartPr/>
              <p14:nvPr/>
            </p14:nvContentPartPr>
            <p14:xfrm>
              <a:off x="12867740" y="2073784"/>
              <a:ext cx="923760" cy="176832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850820" y="2056864"/>
                <a:ext cx="957600" cy="180216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tmp925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138066" end="130724.1201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44000" y="0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04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27"/>
    </mc:Choice>
    <mc:Fallback xmlns="">
      <p:transition spd="slow" advTm="7827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828" y="-113340"/>
            <a:ext cx="10515600" cy="1049005"/>
          </a:xfrm>
        </p:spPr>
        <p:txBody>
          <a:bodyPr/>
          <a:lstStyle/>
          <a:p>
            <a:r>
              <a:rPr lang="en-ZA" dirty="0"/>
              <a:t>The next step will be to export to video</a:t>
            </a:r>
          </a:p>
        </p:txBody>
      </p:sp>
      <p:pic>
        <p:nvPicPr>
          <p:cNvPr id="4" name="Content Placeholder 3" descr="MAFOKO - PowerPoint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033" y="2016125"/>
            <a:ext cx="6492258" cy="3449638"/>
          </a:xfrm>
        </p:spPr>
      </p:pic>
      <p:sp>
        <p:nvSpPr>
          <p:cNvPr id="5" name="Notched Right Arrow 4"/>
          <p:cNvSpPr/>
          <p:nvPr/>
        </p:nvSpPr>
        <p:spPr>
          <a:xfrm rot="7811211">
            <a:off x="5880609" y="1209095"/>
            <a:ext cx="2238648" cy="487445"/>
          </a:xfrm>
          <a:prstGeom prst="notchedRightArrow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6" name="tmp925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145893" end="120093.1201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0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46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30"/>
    </mc:Choice>
    <mc:Fallback xmlns="">
      <p:transition spd="slow" advTm="10630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18708"/>
          </a:xfrm>
        </p:spPr>
        <p:txBody>
          <a:bodyPr>
            <a:normAutofit/>
          </a:bodyPr>
          <a:lstStyle/>
          <a:p>
            <a:r>
              <a:rPr lang="en-ZA" dirty="0"/>
              <a:t>The next step</a:t>
            </a:r>
          </a:p>
        </p:txBody>
      </p:sp>
      <p:pic>
        <p:nvPicPr>
          <p:cNvPr id="4" name="Content Placeholder 3" descr="MAFOKO - PowerPoint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8708"/>
            <a:ext cx="12191999" cy="5879803"/>
          </a:xfrm>
        </p:spPr>
      </p:pic>
      <p:pic>
        <p:nvPicPr>
          <p:cNvPr id="3" name="tmp925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156524" end="96896.1201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0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052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197"/>
    </mc:Choice>
    <mc:Fallback xmlns="">
      <p:transition spd="slow" advTm="23197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222" y="131210"/>
            <a:ext cx="11325447" cy="953312"/>
          </a:xfrm>
        </p:spPr>
        <p:txBody>
          <a:bodyPr>
            <a:normAutofit fontScale="90000"/>
          </a:bodyPr>
          <a:lstStyle/>
          <a:p>
            <a:pPr algn="ctr"/>
            <a:r>
              <a:rPr lang="en-ZA" dirty="0"/>
              <a:t>Clicking the next step will prompt you to save your video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186818" y="2016125"/>
            <a:ext cx="6132689" cy="3449638"/>
          </a:xfrm>
          <a:prstGeom prst="rect">
            <a:avLst/>
          </a:prstGeom>
        </p:spPr>
      </p:pic>
      <p:pic>
        <p:nvPicPr>
          <p:cNvPr id="3" name="tmp925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179721" end="69087.1201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0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98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809"/>
    </mc:Choice>
    <mc:Fallback xmlns="">
      <p:transition spd="slow" advTm="27809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507" y="0"/>
            <a:ext cx="10992293" cy="1169581"/>
          </a:xfrm>
        </p:spPr>
        <p:txBody>
          <a:bodyPr/>
          <a:lstStyle/>
          <a:p>
            <a:pPr algn="ctr"/>
            <a:r>
              <a:rPr lang="en-ZA" dirty="0"/>
              <a:t>Exporting the video</a:t>
            </a:r>
          </a:p>
        </p:txBody>
      </p:sp>
      <p:pic>
        <p:nvPicPr>
          <p:cNvPr id="4" name="Content Placeholder 3" descr="MAFOKO - PowerPoint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08073"/>
            <a:ext cx="12192000" cy="5954233"/>
          </a:xfrm>
        </p:spPr>
      </p:pic>
      <p:sp>
        <p:nvSpPr>
          <p:cNvPr id="5" name="Notched Right Arrow 4"/>
          <p:cNvSpPr/>
          <p:nvPr/>
        </p:nvSpPr>
        <p:spPr>
          <a:xfrm rot="7138562">
            <a:off x="10160153" y="2780266"/>
            <a:ext cx="2583712" cy="586866"/>
          </a:xfrm>
          <a:prstGeom prst="notchedRightArrow">
            <a:avLst>
              <a:gd name="adj1" fmla="val 40439"/>
              <a:gd name="adj2" fmla="val 1746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3" name="tmp925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207530" end="54473.1201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0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10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614"/>
    </mc:Choice>
    <mc:Fallback xmlns="">
      <p:transition spd="slow" advTm="14614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038" y="120576"/>
            <a:ext cx="10515600" cy="1325563"/>
          </a:xfrm>
        </p:spPr>
        <p:txBody>
          <a:bodyPr/>
          <a:lstStyle/>
          <a:p>
            <a:r>
              <a:rPr lang="en-ZA" dirty="0"/>
              <a:t>This will be an mp4 video</a:t>
            </a:r>
          </a:p>
        </p:txBody>
      </p:sp>
      <p:pic>
        <p:nvPicPr>
          <p:cNvPr id="4" name="Content Placeholder 3" descr="MAFOKO - PowerPoint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033" y="2016125"/>
            <a:ext cx="6492258" cy="3449638"/>
          </a:xfrm>
        </p:spPr>
      </p:pic>
      <p:sp>
        <p:nvSpPr>
          <p:cNvPr id="5" name="Down Arrow 4"/>
          <p:cNvSpPr/>
          <p:nvPr/>
        </p:nvSpPr>
        <p:spPr>
          <a:xfrm rot="2356585">
            <a:off x="5859438" y="5076114"/>
            <a:ext cx="529830" cy="2308573"/>
          </a:xfrm>
          <a:prstGeom prst="downArrow">
            <a:avLst>
              <a:gd name="adj1" fmla="val 50000"/>
              <a:gd name="adj2" fmla="val 151515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3" name="tmp925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222144" end="50881.1201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0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50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2"/>
    </mc:Choice>
    <mc:Fallback xmlns="">
      <p:transition spd="slow" advTm="3592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Content Placeholder 3" descr="MAFOKO - PowerPoint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033" y="2016125"/>
            <a:ext cx="6492258" cy="3449638"/>
          </a:xfrm>
        </p:spPr>
      </p:pic>
      <p:pic>
        <p:nvPicPr>
          <p:cNvPr id="3" name="tmp925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225736" end="47882.1201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0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98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9"/>
    </mc:Choice>
    <mc:Fallback xmlns="">
      <p:transition spd="slow" advTm="2999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038"/>
            <a:ext cx="12192000" cy="1006586"/>
          </a:xfrm>
        </p:spPr>
        <p:txBody>
          <a:bodyPr>
            <a:normAutofit/>
          </a:bodyPr>
          <a:lstStyle/>
          <a:p>
            <a:pPr algn="ctr"/>
            <a:r>
              <a:rPr lang="en-ZA" dirty="0"/>
              <a:t>Your video will be ready for viewing in the destination that you have saved it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-1" y="1158950"/>
            <a:ext cx="12099851" cy="5699050"/>
          </a:xfrm>
          <a:prstGeom prst="rect">
            <a:avLst/>
          </a:prstGeom>
        </p:spPr>
      </p:pic>
      <p:pic>
        <p:nvPicPr>
          <p:cNvPr id="3" name="tmp925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228735" end="26640.1201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0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01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42"/>
    </mc:Choice>
    <mc:Fallback xmlns="">
      <p:transition spd="slow" advTm="21242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The video will be ready for viewing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A" dirty="0"/>
              <a:t>You can share this presentation on Office Mix</a:t>
            </a:r>
          </a:p>
          <a:p>
            <a:pPr marL="0" indent="0">
              <a:buNone/>
            </a:pPr>
            <a:r>
              <a:rPr lang="en-ZA" dirty="0"/>
              <a:t>You can upload to </a:t>
            </a:r>
            <a:r>
              <a:rPr lang="en-ZA" dirty="0" err="1"/>
              <a:t>Youtube</a:t>
            </a:r>
            <a:r>
              <a:rPr lang="en-ZA" dirty="0"/>
              <a:t> as well</a:t>
            </a:r>
          </a:p>
          <a:p>
            <a:pPr marL="0" indent="0">
              <a:buNone/>
            </a:pPr>
            <a:r>
              <a:rPr lang="en-ZA" dirty="0"/>
              <a:t>You can upload to OneDrive</a:t>
            </a:r>
          </a:p>
          <a:p>
            <a:pPr marL="0" indent="0">
              <a:buNone/>
            </a:pPr>
            <a:r>
              <a:rPr lang="en-ZA" dirty="0"/>
              <a:t>You can as well share it on your social networks like Facebook and Twitter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3" name="tmp925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249977" end="10461.1201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0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16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79"/>
    </mc:Choice>
    <mc:Fallback xmlns="">
      <p:transition spd="slow" advTm="16179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Conclusion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This has been a great tool for my language lessons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tmp925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266156" end="24.1201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0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02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37"/>
    </mc:Choice>
    <mc:Fallback xmlns="">
      <p:transition spd="slow" advTm="10437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recordStart=0|recordEnd=15460|recordLength=276617|start=0|end=15460|audioFormat={00001610-0000-0010-8000-00AA00389B71}|audioRate=44100|muted=false|volume=0.8|fadeIn=0|fadeOut=0|videoFormat={34363248-0000-0010-8000-00AA00389B71}|videoRate=15|videoWidth=320|videoHeight=24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recordStart=15460|recordEnd=40407|recordLength=276617|start=15460|end=40407|audioFormat={00001610-0000-0010-8000-00AA00389B71}|audioRate=44100|muted=false|volume=0.8|fadeIn=0|fadeOut=0|videoFormat={34363248-0000-0010-8000-00AA00389B71}|videoRate=15|videoWidth=320|videoHeight=24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recordStart=40407|recordEnd=76983|recordLength=276617|start=40407|end=76983|audioFormat={00001610-0000-0010-8000-00AA00389B71}|audioRate=44100|muted=false|volume=0.8|fadeIn=0|fadeOut=0|videoFormat={34363248-0000-0010-8000-00AA00389B71}|videoRate=15|videoWidth=320|videoHeight=24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83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recordStart=76983|recordEnd=107265|recordLength=276617|start=76983|end=107265|audioFormat={00001610-0000-0010-8000-00AA00389B71}|audioRate=44100|muted=false|volume=0.8|fadeIn=0|fadeOut=0|videoFormat={34363248-0000-0010-8000-00AA00389B71}|videoRate=15|videoWidth=320|videoHeight=24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recordStart=107265|recordEnd=118567|recordLength=276617|start=107265|end=118567|audioFormat={00001610-0000-0010-8000-00AA00389B71}|audioRate=44100|muted=false|volume=0.8|fadeIn=0|fadeOut=0|videoFormat={34363248-0000-0010-8000-00AA00389B71}|videoRate=15|videoWidth=320|videoHeight=24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recordStart=118567|recordEnd=138066|recordLength=276617|start=118567|end=138066|audioFormat={00001610-0000-0010-8000-00AA00389B71}|audioRate=44100|muted=false|volume=0.8|fadeIn=0|fadeOut=0|videoFormat={34363248-0000-0010-8000-00AA00389B71}|videoRate=15|videoWidth=320|videoHeight=24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recordStart=138066|recordEnd=145893|recordLength=276617|start=138066|end=145893|audioFormat={00001610-0000-0010-8000-00AA00389B71}|audioRate=44100|muted=false|volume=0.8|fadeIn=0|fadeOut=0|videoFormat={34363248-0000-0010-8000-00AA00389B71}|videoRate=15|videoWidth=320|videoHeight=24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recordStart=145893|recordEnd=156524|recordLength=276617|start=145893|end=156524|audioFormat={00001610-0000-0010-8000-00AA00389B71}|audioRate=44100|muted=false|volume=0.8|fadeIn=0|fadeOut=0|videoFormat={34363248-0000-0010-8000-00AA00389B71}|videoRate=15|videoWidth=320|videoHeight=24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recordStart=156524|recordEnd=179721|recordLength=276617|start=156524|end=179721|audioFormat={00001610-0000-0010-8000-00AA00389B71}|audioRate=44100|muted=false|volume=0.8|fadeIn=0|fadeOut=0|videoFormat={34363248-0000-0010-8000-00AA00389B71}|videoRate=15|videoWidth=320|videoHeight=24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recordStart=179721|recordEnd=207530|recordLength=276617|start=179721|end=207530|audioFormat={00001610-0000-0010-8000-00AA00389B71}|audioRate=44100|muted=false|volume=0.8|fadeIn=0|fadeOut=0|videoFormat={34363248-0000-0010-8000-00AA00389B71}|videoRate=15|videoWidth=320|videoHeight=24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recordStart=207530|recordEnd=222144|recordLength=276617|start=207530|end=222144|audioFormat={00001610-0000-0010-8000-00AA00389B71}|audioRate=44100|muted=false|volume=0.8|fadeIn=0|fadeOut=0|videoFormat={34363248-0000-0010-8000-00AA00389B71}|videoRate=15|videoWidth=320|videoHeight=24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recordStart=222144|recordEnd=225736|recordLength=276617|start=222144|end=225736|audioFormat={00001610-0000-0010-8000-00AA00389B71}|audioRate=44100|muted=false|volume=0.8|fadeIn=0|fadeOut=0|videoFormat={34363248-0000-0010-8000-00AA00389B71}|videoRate=15|videoWidth=320|videoHeight=24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recordStart=225736|recordEnd=228735|recordLength=276617|start=225736|end=228735|audioFormat={00001610-0000-0010-8000-00AA00389B71}|audioRate=44100|muted=false|volume=0.8|fadeIn=0|fadeOut=0|videoFormat={34363248-0000-0010-8000-00AA00389B71}|videoRate=15|videoWidth=320|videoHeight=24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recordStart=228735|recordEnd=249977|recordLength=276617|start=228735|end=249977|audioFormat={00001610-0000-0010-8000-00AA00389B71}|audioRate=44100|muted=false|volume=0.8|fadeIn=0|fadeOut=0|videoFormat={34363248-0000-0010-8000-00AA00389B71}|videoRate=15|videoWidth=320|videoHeight=24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recordStart=249977|recordEnd=266156|recordLength=276617|start=249977|end=266156|audioFormat={00001610-0000-0010-8000-00AA00389B71}|audioRate=44100|muted=false|volume=0.8|fadeIn=0|fadeOut=0|videoFormat={34363248-0000-0010-8000-00AA00389B71}|videoRate=15|videoWidth=320|videoHeight=24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recordStart=266156|recordEnd=276593|recordLength=276617|start=266156|end=276593|audioFormat={00001610-0000-0010-8000-00AA00389B71}|audioRate=44100|muted=false|volume=0.8|fadeIn=0|fadeOut=0|videoFormat={34363248-0000-0010-8000-00AA00389B71}|videoRate=15|videoWidth=320|videoHeight=240"/>
</p:tagLst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152</TotalTime>
  <Words>227</Words>
  <Application>Microsoft Office PowerPoint</Application>
  <PresentationFormat>Widescreen</PresentationFormat>
  <Paragraphs>31</Paragraphs>
  <Slides>16</Slides>
  <Notes>0</Notes>
  <HiddenSlides>0</HiddenSlides>
  <MMClips>16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Gallery</vt:lpstr>
      <vt:lpstr>How to make spelling video </vt:lpstr>
      <vt:lpstr>Why spelling videos</vt:lpstr>
      <vt:lpstr>Help the learners select pictures and name them and create sentences with it</vt:lpstr>
      <vt:lpstr>Pp        </vt:lpstr>
      <vt:lpstr>Learners practising the spelling activity</vt:lpstr>
      <vt:lpstr>The Process</vt:lpstr>
      <vt:lpstr>Creating the video</vt:lpstr>
      <vt:lpstr>The next step will be to export to video</vt:lpstr>
      <vt:lpstr>The next step</vt:lpstr>
      <vt:lpstr>Clicking the next step will prompt you to save your video</vt:lpstr>
      <vt:lpstr>Exporting the video</vt:lpstr>
      <vt:lpstr>This will be an mp4 video</vt:lpstr>
      <vt:lpstr>PowerPoint Presentation</vt:lpstr>
      <vt:lpstr>Your video will be ready for viewing in the destination that you have saved it</vt:lpstr>
      <vt:lpstr>The video will be ready for viewing</vt:lpstr>
      <vt:lpstr>Conclusion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make spelling video</dc:title>
  <dc:creator>mokhudu machaba</dc:creator>
  <cp:lastModifiedBy>mokhudu machaba</cp:lastModifiedBy>
  <cp:revision>19</cp:revision>
  <dcterms:created xsi:type="dcterms:W3CDTF">2016-02-08T06:54:56Z</dcterms:created>
  <dcterms:modified xsi:type="dcterms:W3CDTF">2025-12-22T16:41:17Z</dcterms:modified>
</cp:coreProperties>
</file>