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1" r:id="rId3"/>
    <p:sldId id="259" r:id="rId4"/>
    <p:sldId id="260" r:id="rId5"/>
    <p:sldId id="261" r:id="rId6"/>
    <p:sldId id="262" r:id="rId7"/>
    <p:sldId id="281" r:id="rId8"/>
    <p:sldId id="267" r:id="rId9"/>
    <p:sldId id="258" r:id="rId10"/>
    <p:sldId id="263" r:id="rId11"/>
    <p:sldId id="272" r:id="rId12"/>
    <p:sldId id="273" r:id="rId13"/>
    <p:sldId id="274" r:id="rId14"/>
    <p:sldId id="275" r:id="rId15"/>
    <p:sldId id="285" r:id="rId16"/>
    <p:sldId id="287" r:id="rId17"/>
    <p:sldId id="276" r:id="rId18"/>
    <p:sldId id="286" r:id="rId19"/>
    <p:sldId id="288" r:id="rId20"/>
    <p:sldId id="289" r:id="rId21"/>
    <p:sldId id="277" r:id="rId22"/>
    <p:sldId id="284" r:id="rId23"/>
    <p:sldId id="283" r:id="rId24"/>
    <p:sldId id="290" r:id="rId25"/>
    <p:sldId id="279" r:id="rId26"/>
    <p:sldId id="278" r:id="rId27"/>
    <p:sldId id="264" r:id="rId28"/>
    <p:sldId id="266" r:id="rId29"/>
    <p:sldId id="28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73CA1-5DC9-4485-A2B5-6A6228F5164E}" v="24" dt="2025-12-22T15:44:34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6" d="100"/>
          <a:sy n="66" d="100"/>
        </p:scale>
        <p:origin x="1877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E48382-D7A0-4CDE-8DF6-F978AA1EB2A3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20E5F973-D709-489E-8FDE-EEFB64861043}">
      <dgm:prSet phldrT="[Text]"/>
      <dgm:spPr/>
      <dgm:t>
        <a:bodyPr/>
        <a:lstStyle/>
        <a:p>
          <a:r>
            <a:rPr lang="en-ZA" dirty="0"/>
            <a:t>PLANNING (FINANCIAL)</a:t>
          </a:r>
        </a:p>
      </dgm:t>
    </dgm:pt>
    <dgm:pt modelId="{66213AD2-31CC-4F9E-8AFE-C50F8C4491E4}" type="parTrans" cxnId="{810BE085-95CF-4237-B747-E0BEF71DCB37}">
      <dgm:prSet/>
      <dgm:spPr/>
      <dgm:t>
        <a:bodyPr/>
        <a:lstStyle/>
        <a:p>
          <a:endParaRPr lang="en-ZA"/>
        </a:p>
      </dgm:t>
    </dgm:pt>
    <dgm:pt modelId="{8BFA9B46-13D5-4C14-9264-70B112762F3E}" type="sibTrans" cxnId="{810BE085-95CF-4237-B747-E0BEF71DCB37}">
      <dgm:prSet/>
      <dgm:spPr/>
      <dgm:t>
        <a:bodyPr/>
        <a:lstStyle/>
        <a:p>
          <a:endParaRPr lang="en-ZA" dirty="0"/>
        </a:p>
      </dgm:t>
    </dgm:pt>
    <dgm:pt modelId="{00A97CF6-E826-476B-9774-D52C98D0D72E}">
      <dgm:prSet phldrT="[Text]"/>
      <dgm:spPr/>
      <dgm:t>
        <a:bodyPr/>
        <a:lstStyle/>
        <a:p>
          <a:r>
            <a:rPr lang="en-ZA" dirty="0"/>
            <a:t>IMPLEMENTATION</a:t>
          </a:r>
        </a:p>
      </dgm:t>
    </dgm:pt>
    <dgm:pt modelId="{7033F36C-BFA5-4FD1-AD01-B057602D4F74}" type="parTrans" cxnId="{B673AC95-E2BD-491A-A996-D0D5A5485B5C}">
      <dgm:prSet/>
      <dgm:spPr/>
      <dgm:t>
        <a:bodyPr/>
        <a:lstStyle/>
        <a:p>
          <a:endParaRPr lang="en-ZA"/>
        </a:p>
      </dgm:t>
    </dgm:pt>
    <dgm:pt modelId="{A2207DFA-652D-4EBA-87BA-DD5B2F6399B5}" type="sibTrans" cxnId="{B673AC95-E2BD-491A-A996-D0D5A5485B5C}">
      <dgm:prSet/>
      <dgm:spPr/>
      <dgm:t>
        <a:bodyPr/>
        <a:lstStyle/>
        <a:p>
          <a:endParaRPr lang="en-ZA" dirty="0"/>
        </a:p>
      </dgm:t>
    </dgm:pt>
    <dgm:pt modelId="{E04D5304-F41C-49A1-BCB3-14FBA34897A5}">
      <dgm:prSet phldrT="[Text]"/>
      <dgm:spPr/>
      <dgm:t>
        <a:bodyPr/>
        <a:lstStyle/>
        <a:p>
          <a:r>
            <a:rPr lang="en-ZA" dirty="0"/>
            <a:t>ASSESSMENT</a:t>
          </a:r>
        </a:p>
      </dgm:t>
    </dgm:pt>
    <dgm:pt modelId="{17BA68D2-F601-4B7E-A823-0E7B7D062B8B}" type="parTrans" cxnId="{1624CCDA-2B18-445B-9DC5-80C018AB0720}">
      <dgm:prSet/>
      <dgm:spPr/>
      <dgm:t>
        <a:bodyPr/>
        <a:lstStyle/>
        <a:p>
          <a:endParaRPr lang="en-ZA"/>
        </a:p>
      </dgm:t>
    </dgm:pt>
    <dgm:pt modelId="{CE5ECCE9-6D99-4D77-A241-678DE03E8DCB}" type="sibTrans" cxnId="{1624CCDA-2B18-445B-9DC5-80C018AB0720}">
      <dgm:prSet/>
      <dgm:spPr/>
      <dgm:t>
        <a:bodyPr/>
        <a:lstStyle/>
        <a:p>
          <a:endParaRPr lang="en-ZA" dirty="0"/>
        </a:p>
      </dgm:t>
    </dgm:pt>
    <dgm:pt modelId="{2FA8D868-3BEA-47CA-B4EA-74D8D9F81700}">
      <dgm:prSet phldrT="[Text]"/>
      <dgm:spPr/>
      <dgm:t>
        <a:bodyPr/>
        <a:lstStyle/>
        <a:p>
          <a:r>
            <a:rPr lang="en-ZA" dirty="0"/>
            <a:t>QUALITY PRINCIPLES</a:t>
          </a:r>
        </a:p>
        <a:p>
          <a:r>
            <a:rPr lang="en-ZA" dirty="0"/>
            <a:t>CURRICULUM OUTCOMES</a:t>
          </a:r>
        </a:p>
      </dgm:t>
    </dgm:pt>
    <dgm:pt modelId="{F87DBE61-B7E7-4654-800F-F2E4A5D3E8B6}" type="parTrans" cxnId="{27C8D096-4A82-44F2-BED8-1F2FACFEB115}">
      <dgm:prSet/>
      <dgm:spPr/>
      <dgm:t>
        <a:bodyPr/>
        <a:lstStyle/>
        <a:p>
          <a:endParaRPr lang="en-ZA"/>
        </a:p>
      </dgm:t>
    </dgm:pt>
    <dgm:pt modelId="{0B712826-F8F1-4FD5-B61A-406BA34CA422}" type="sibTrans" cxnId="{27C8D096-4A82-44F2-BED8-1F2FACFEB115}">
      <dgm:prSet/>
      <dgm:spPr/>
      <dgm:t>
        <a:bodyPr/>
        <a:lstStyle/>
        <a:p>
          <a:endParaRPr lang="en-ZA" dirty="0"/>
        </a:p>
      </dgm:t>
    </dgm:pt>
    <dgm:pt modelId="{F4B6B57F-569D-4373-BCE6-707D644D68ED}">
      <dgm:prSet phldrT="[Text]"/>
      <dgm:spPr/>
      <dgm:t>
        <a:bodyPr/>
        <a:lstStyle/>
        <a:p>
          <a:r>
            <a:rPr lang="en-ZA" dirty="0"/>
            <a:t>EFFECTIVE TEACHING AND LEARNING</a:t>
          </a:r>
        </a:p>
      </dgm:t>
    </dgm:pt>
    <dgm:pt modelId="{01FFA4E8-3D0C-4490-8574-5BB4A0C76239}" type="parTrans" cxnId="{166DDE2D-B5D8-48B7-A62A-B397AAF37306}">
      <dgm:prSet/>
      <dgm:spPr/>
      <dgm:t>
        <a:bodyPr/>
        <a:lstStyle/>
        <a:p>
          <a:endParaRPr lang="en-ZA"/>
        </a:p>
      </dgm:t>
    </dgm:pt>
    <dgm:pt modelId="{FB6F5E68-97D8-4EE6-B44F-236BDAD42E27}" type="sibTrans" cxnId="{166DDE2D-B5D8-48B7-A62A-B397AAF37306}">
      <dgm:prSet/>
      <dgm:spPr/>
      <dgm:t>
        <a:bodyPr/>
        <a:lstStyle/>
        <a:p>
          <a:endParaRPr lang="en-ZA" dirty="0"/>
        </a:p>
      </dgm:t>
    </dgm:pt>
    <dgm:pt modelId="{4415F1E4-83E6-493A-9EAA-08AE99BF91F9}">
      <dgm:prSet phldrT="[Text]"/>
      <dgm:spPr/>
      <dgm:t>
        <a:bodyPr/>
        <a:lstStyle/>
        <a:p>
          <a:r>
            <a:rPr lang="en-ZA" dirty="0"/>
            <a:t>EFFICIENCY/ SECURITY</a:t>
          </a:r>
        </a:p>
      </dgm:t>
    </dgm:pt>
    <dgm:pt modelId="{CC2ED8BF-BCF2-40E3-A32A-562ED872A686}" type="parTrans" cxnId="{0B62F19C-F658-4B6B-AB30-DE3644C82C6B}">
      <dgm:prSet/>
      <dgm:spPr/>
      <dgm:t>
        <a:bodyPr/>
        <a:lstStyle/>
        <a:p>
          <a:endParaRPr lang="en-ZA"/>
        </a:p>
      </dgm:t>
    </dgm:pt>
    <dgm:pt modelId="{116E5B0B-B1FB-4D47-B901-7CDADB8F13B9}" type="sibTrans" cxnId="{0B62F19C-F658-4B6B-AB30-DE3644C82C6B}">
      <dgm:prSet/>
      <dgm:spPr/>
      <dgm:t>
        <a:bodyPr/>
        <a:lstStyle/>
        <a:p>
          <a:endParaRPr lang="en-ZA" dirty="0"/>
        </a:p>
      </dgm:t>
    </dgm:pt>
    <dgm:pt modelId="{47061CC3-E313-4101-99EE-14C5ED70BD1A}">
      <dgm:prSet phldrT="[Text]"/>
      <dgm:spPr/>
      <dgm:t>
        <a:bodyPr/>
        <a:lstStyle/>
        <a:p>
          <a:r>
            <a:rPr lang="en-ZA" dirty="0"/>
            <a:t>CONTINUOS IMPROVEMENT</a:t>
          </a:r>
        </a:p>
      </dgm:t>
    </dgm:pt>
    <dgm:pt modelId="{3D440B65-FAB5-46FD-9F68-D6D096CBBADB}" type="parTrans" cxnId="{AA17C324-1425-41A5-8022-3FAE8B3A2F2A}">
      <dgm:prSet/>
      <dgm:spPr/>
      <dgm:t>
        <a:bodyPr/>
        <a:lstStyle/>
        <a:p>
          <a:endParaRPr lang="en-ZA"/>
        </a:p>
      </dgm:t>
    </dgm:pt>
    <dgm:pt modelId="{A0A49AA3-7824-48A6-B418-FAC5826B5D4E}" type="sibTrans" cxnId="{AA17C324-1425-41A5-8022-3FAE8B3A2F2A}">
      <dgm:prSet/>
      <dgm:spPr/>
      <dgm:t>
        <a:bodyPr/>
        <a:lstStyle/>
        <a:p>
          <a:endParaRPr lang="en-ZA" dirty="0"/>
        </a:p>
      </dgm:t>
    </dgm:pt>
    <dgm:pt modelId="{94FF8DCF-462A-41F5-B3D4-63CBE9EEC62F}">
      <dgm:prSet phldrT="[Text]"/>
      <dgm:spPr/>
      <dgm:t>
        <a:bodyPr/>
        <a:lstStyle/>
        <a:p>
          <a:r>
            <a:rPr lang="en-ZA" dirty="0"/>
            <a:t>INSERVICE TRAINING</a:t>
          </a:r>
        </a:p>
      </dgm:t>
    </dgm:pt>
    <dgm:pt modelId="{C7656672-64CE-473A-BD30-227E3A3DD78D}" type="parTrans" cxnId="{5ADFFE03-DD46-465C-A342-5344456A3003}">
      <dgm:prSet/>
      <dgm:spPr/>
      <dgm:t>
        <a:bodyPr/>
        <a:lstStyle/>
        <a:p>
          <a:endParaRPr lang="en-ZA"/>
        </a:p>
      </dgm:t>
    </dgm:pt>
    <dgm:pt modelId="{470C6464-105C-4B25-8787-A090D80C0013}" type="sibTrans" cxnId="{5ADFFE03-DD46-465C-A342-5344456A3003}">
      <dgm:prSet/>
      <dgm:spPr/>
      <dgm:t>
        <a:bodyPr/>
        <a:lstStyle/>
        <a:p>
          <a:endParaRPr lang="en-ZA" dirty="0"/>
        </a:p>
      </dgm:t>
    </dgm:pt>
    <dgm:pt modelId="{5E02125B-63DA-4CC9-B550-FCFCB20FBE24}">
      <dgm:prSet phldrT="[Text]"/>
      <dgm:spPr/>
      <dgm:t>
        <a:bodyPr/>
        <a:lstStyle/>
        <a:p>
          <a:r>
            <a:rPr lang="en-ZA" dirty="0"/>
            <a:t>MAINTENANCE</a:t>
          </a:r>
        </a:p>
      </dgm:t>
    </dgm:pt>
    <dgm:pt modelId="{25D85204-B936-427E-9909-A9F06B954729}" type="parTrans" cxnId="{D81B5988-E4DD-4D8B-A375-4C98E9B2B167}">
      <dgm:prSet/>
      <dgm:spPr/>
      <dgm:t>
        <a:bodyPr/>
        <a:lstStyle/>
        <a:p>
          <a:endParaRPr lang="en-ZA"/>
        </a:p>
      </dgm:t>
    </dgm:pt>
    <dgm:pt modelId="{44882CD1-6184-4F68-AF00-839B5CDAB349}" type="sibTrans" cxnId="{D81B5988-E4DD-4D8B-A375-4C98E9B2B167}">
      <dgm:prSet/>
      <dgm:spPr/>
      <dgm:t>
        <a:bodyPr/>
        <a:lstStyle/>
        <a:p>
          <a:endParaRPr lang="en-ZA"/>
        </a:p>
      </dgm:t>
    </dgm:pt>
    <dgm:pt modelId="{6AA53959-340D-410E-A59B-1C07258520FE}" type="pres">
      <dgm:prSet presAssocID="{AFE48382-D7A0-4CDE-8DF6-F978AA1EB2A3}" presName="Name0" presStyleCnt="0">
        <dgm:presLayoutVars>
          <dgm:dir/>
          <dgm:resizeHandles/>
        </dgm:presLayoutVars>
      </dgm:prSet>
      <dgm:spPr/>
    </dgm:pt>
    <dgm:pt modelId="{5EBA54C9-4C4A-495C-A552-C2E8C7969F89}" type="pres">
      <dgm:prSet presAssocID="{20E5F973-D709-489E-8FDE-EEFB64861043}" presName="compNode" presStyleCnt="0"/>
      <dgm:spPr/>
    </dgm:pt>
    <dgm:pt modelId="{95FE555F-796A-44D7-B4E0-E62F638D20E5}" type="pres">
      <dgm:prSet presAssocID="{20E5F973-D709-489E-8FDE-EEFB64861043}" presName="dummyConnPt" presStyleCnt="0"/>
      <dgm:spPr/>
    </dgm:pt>
    <dgm:pt modelId="{DC440DEF-3681-4AE0-8806-E9F4C395604B}" type="pres">
      <dgm:prSet presAssocID="{20E5F973-D709-489E-8FDE-EEFB64861043}" presName="node" presStyleLbl="node1" presStyleIdx="0" presStyleCnt="9">
        <dgm:presLayoutVars>
          <dgm:bulletEnabled val="1"/>
        </dgm:presLayoutVars>
      </dgm:prSet>
      <dgm:spPr/>
    </dgm:pt>
    <dgm:pt modelId="{6EE44466-EA1D-4D74-843F-127EB9DB4FE0}" type="pres">
      <dgm:prSet presAssocID="{8BFA9B46-13D5-4C14-9264-70B112762F3E}" presName="sibTrans" presStyleLbl="bgSibTrans2D1" presStyleIdx="0" presStyleCnt="8"/>
      <dgm:spPr/>
    </dgm:pt>
    <dgm:pt modelId="{725F7894-A464-4B95-A6FD-7C86060CCD69}" type="pres">
      <dgm:prSet presAssocID="{00A97CF6-E826-476B-9774-D52C98D0D72E}" presName="compNode" presStyleCnt="0"/>
      <dgm:spPr/>
    </dgm:pt>
    <dgm:pt modelId="{13BAE17C-7531-4A88-957E-C09E203C95CB}" type="pres">
      <dgm:prSet presAssocID="{00A97CF6-E826-476B-9774-D52C98D0D72E}" presName="dummyConnPt" presStyleCnt="0"/>
      <dgm:spPr/>
    </dgm:pt>
    <dgm:pt modelId="{C803FB74-8B3D-4425-A6D9-68FDD868600B}" type="pres">
      <dgm:prSet presAssocID="{00A97CF6-E826-476B-9774-D52C98D0D72E}" presName="node" presStyleLbl="node1" presStyleIdx="1" presStyleCnt="9">
        <dgm:presLayoutVars>
          <dgm:bulletEnabled val="1"/>
        </dgm:presLayoutVars>
      </dgm:prSet>
      <dgm:spPr/>
    </dgm:pt>
    <dgm:pt modelId="{B7C29D76-07ED-4223-9C2B-88748858E82D}" type="pres">
      <dgm:prSet presAssocID="{A2207DFA-652D-4EBA-87BA-DD5B2F6399B5}" presName="sibTrans" presStyleLbl="bgSibTrans2D1" presStyleIdx="1" presStyleCnt="8"/>
      <dgm:spPr/>
    </dgm:pt>
    <dgm:pt modelId="{C0B5F570-4503-453E-9411-2C5866C6512E}" type="pres">
      <dgm:prSet presAssocID="{E04D5304-F41C-49A1-BCB3-14FBA34897A5}" presName="compNode" presStyleCnt="0"/>
      <dgm:spPr/>
    </dgm:pt>
    <dgm:pt modelId="{6886F9F3-FE58-4740-828C-863B5F8BFB31}" type="pres">
      <dgm:prSet presAssocID="{E04D5304-F41C-49A1-BCB3-14FBA34897A5}" presName="dummyConnPt" presStyleCnt="0"/>
      <dgm:spPr/>
    </dgm:pt>
    <dgm:pt modelId="{7F245EB1-519A-4CDC-A598-55B601CDC4EE}" type="pres">
      <dgm:prSet presAssocID="{E04D5304-F41C-49A1-BCB3-14FBA34897A5}" presName="node" presStyleLbl="node1" presStyleIdx="2" presStyleCnt="9">
        <dgm:presLayoutVars>
          <dgm:bulletEnabled val="1"/>
        </dgm:presLayoutVars>
      </dgm:prSet>
      <dgm:spPr/>
    </dgm:pt>
    <dgm:pt modelId="{79021D2B-DEA9-4D72-9C4E-91314B52006A}" type="pres">
      <dgm:prSet presAssocID="{CE5ECCE9-6D99-4D77-A241-678DE03E8DCB}" presName="sibTrans" presStyleLbl="bgSibTrans2D1" presStyleIdx="2" presStyleCnt="8"/>
      <dgm:spPr/>
    </dgm:pt>
    <dgm:pt modelId="{35BA3E48-1654-4EB5-B08C-BE87C0C370A4}" type="pres">
      <dgm:prSet presAssocID="{2FA8D868-3BEA-47CA-B4EA-74D8D9F81700}" presName="compNode" presStyleCnt="0"/>
      <dgm:spPr/>
    </dgm:pt>
    <dgm:pt modelId="{48896B8A-A139-4D51-B82F-12B540D8856E}" type="pres">
      <dgm:prSet presAssocID="{2FA8D868-3BEA-47CA-B4EA-74D8D9F81700}" presName="dummyConnPt" presStyleCnt="0"/>
      <dgm:spPr/>
    </dgm:pt>
    <dgm:pt modelId="{D1F94BEE-99A1-4149-ADB8-F0080E4D21C8}" type="pres">
      <dgm:prSet presAssocID="{2FA8D868-3BEA-47CA-B4EA-74D8D9F81700}" presName="node" presStyleLbl="node1" presStyleIdx="3" presStyleCnt="9">
        <dgm:presLayoutVars>
          <dgm:bulletEnabled val="1"/>
        </dgm:presLayoutVars>
      </dgm:prSet>
      <dgm:spPr/>
    </dgm:pt>
    <dgm:pt modelId="{0B2AC6CA-BDBB-4D2F-914B-18F961EC193B}" type="pres">
      <dgm:prSet presAssocID="{0B712826-F8F1-4FD5-B61A-406BA34CA422}" presName="sibTrans" presStyleLbl="bgSibTrans2D1" presStyleIdx="3" presStyleCnt="8"/>
      <dgm:spPr/>
    </dgm:pt>
    <dgm:pt modelId="{67C7853B-754C-4645-A504-1FE03738306B}" type="pres">
      <dgm:prSet presAssocID="{F4B6B57F-569D-4373-BCE6-707D644D68ED}" presName="compNode" presStyleCnt="0"/>
      <dgm:spPr/>
    </dgm:pt>
    <dgm:pt modelId="{528B2EAA-7643-4EDD-B5AC-E44E069F4718}" type="pres">
      <dgm:prSet presAssocID="{F4B6B57F-569D-4373-BCE6-707D644D68ED}" presName="dummyConnPt" presStyleCnt="0"/>
      <dgm:spPr/>
    </dgm:pt>
    <dgm:pt modelId="{D559A386-0808-496B-B7D8-13107F828E49}" type="pres">
      <dgm:prSet presAssocID="{F4B6B57F-569D-4373-BCE6-707D644D68ED}" presName="node" presStyleLbl="node1" presStyleIdx="4" presStyleCnt="9">
        <dgm:presLayoutVars>
          <dgm:bulletEnabled val="1"/>
        </dgm:presLayoutVars>
      </dgm:prSet>
      <dgm:spPr/>
    </dgm:pt>
    <dgm:pt modelId="{191C7F24-1AD4-40FF-9172-F7BBC2342B72}" type="pres">
      <dgm:prSet presAssocID="{FB6F5E68-97D8-4EE6-B44F-236BDAD42E27}" presName="sibTrans" presStyleLbl="bgSibTrans2D1" presStyleIdx="4" presStyleCnt="8"/>
      <dgm:spPr/>
    </dgm:pt>
    <dgm:pt modelId="{93D9F825-4C98-407F-B071-1872AA5EEC34}" type="pres">
      <dgm:prSet presAssocID="{4415F1E4-83E6-493A-9EAA-08AE99BF91F9}" presName="compNode" presStyleCnt="0"/>
      <dgm:spPr/>
    </dgm:pt>
    <dgm:pt modelId="{79569D81-2526-4409-BF36-3FCF37BC64F1}" type="pres">
      <dgm:prSet presAssocID="{4415F1E4-83E6-493A-9EAA-08AE99BF91F9}" presName="dummyConnPt" presStyleCnt="0"/>
      <dgm:spPr/>
    </dgm:pt>
    <dgm:pt modelId="{CF163F34-BEAE-4B82-89B9-BF0646DD219B}" type="pres">
      <dgm:prSet presAssocID="{4415F1E4-83E6-493A-9EAA-08AE99BF91F9}" presName="node" presStyleLbl="node1" presStyleIdx="5" presStyleCnt="9">
        <dgm:presLayoutVars>
          <dgm:bulletEnabled val="1"/>
        </dgm:presLayoutVars>
      </dgm:prSet>
      <dgm:spPr/>
    </dgm:pt>
    <dgm:pt modelId="{22391C8E-8C9B-49DB-AD33-6F1735DB17D5}" type="pres">
      <dgm:prSet presAssocID="{116E5B0B-B1FB-4D47-B901-7CDADB8F13B9}" presName="sibTrans" presStyleLbl="bgSibTrans2D1" presStyleIdx="5" presStyleCnt="8"/>
      <dgm:spPr/>
    </dgm:pt>
    <dgm:pt modelId="{23838170-DD61-4E2A-9A36-D50987E0707F}" type="pres">
      <dgm:prSet presAssocID="{47061CC3-E313-4101-99EE-14C5ED70BD1A}" presName="compNode" presStyleCnt="0"/>
      <dgm:spPr/>
    </dgm:pt>
    <dgm:pt modelId="{9295DDE6-344A-495D-AD89-213E3471A26D}" type="pres">
      <dgm:prSet presAssocID="{47061CC3-E313-4101-99EE-14C5ED70BD1A}" presName="dummyConnPt" presStyleCnt="0"/>
      <dgm:spPr/>
    </dgm:pt>
    <dgm:pt modelId="{EC79DF49-1F20-4521-A8CD-E270ADF0E0FE}" type="pres">
      <dgm:prSet presAssocID="{47061CC3-E313-4101-99EE-14C5ED70BD1A}" presName="node" presStyleLbl="node1" presStyleIdx="6" presStyleCnt="9">
        <dgm:presLayoutVars>
          <dgm:bulletEnabled val="1"/>
        </dgm:presLayoutVars>
      </dgm:prSet>
      <dgm:spPr/>
    </dgm:pt>
    <dgm:pt modelId="{075551B5-856E-403F-9E48-E84C9CA6777E}" type="pres">
      <dgm:prSet presAssocID="{A0A49AA3-7824-48A6-B418-FAC5826B5D4E}" presName="sibTrans" presStyleLbl="bgSibTrans2D1" presStyleIdx="6" presStyleCnt="8"/>
      <dgm:spPr/>
    </dgm:pt>
    <dgm:pt modelId="{23154409-5DC7-4A02-8D10-5F4955FFBC61}" type="pres">
      <dgm:prSet presAssocID="{94FF8DCF-462A-41F5-B3D4-63CBE9EEC62F}" presName="compNode" presStyleCnt="0"/>
      <dgm:spPr/>
    </dgm:pt>
    <dgm:pt modelId="{9A6905EB-673B-4E84-99F7-5FFBDBA4B148}" type="pres">
      <dgm:prSet presAssocID="{94FF8DCF-462A-41F5-B3D4-63CBE9EEC62F}" presName="dummyConnPt" presStyleCnt="0"/>
      <dgm:spPr/>
    </dgm:pt>
    <dgm:pt modelId="{A9F52B70-E979-44BC-BE0E-FA1159FD1059}" type="pres">
      <dgm:prSet presAssocID="{94FF8DCF-462A-41F5-B3D4-63CBE9EEC62F}" presName="node" presStyleLbl="node1" presStyleIdx="7" presStyleCnt="9">
        <dgm:presLayoutVars>
          <dgm:bulletEnabled val="1"/>
        </dgm:presLayoutVars>
      </dgm:prSet>
      <dgm:spPr/>
    </dgm:pt>
    <dgm:pt modelId="{235F4B8D-D9E3-44DC-A7F7-38FB29BE8076}" type="pres">
      <dgm:prSet presAssocID="{470C6464-105C-4B25-8787-A090D80C0013}" presName="sibTrans" presStyleLbl="bgSibTrans2D1" presStyleIdx="7" presStyleCnt="8"/>
      <dgm:spPr/>
    </dgm:pt>
    <dgm:pt modelId="{C9CF441B-54DF-4CBF-B569-0867E625F6DB}" type="pres">
      <dgm:prSet presAssocID="{5E02125B-63DA-4CC9-B550-FCFCB20FBE24}" presName="compNode" presStyleCnt="0"/>
      <dgm:spPr/>
    </dgm:pt>
    <dgm:pt modelId="{EF8A09D8-D11B-4FA5-B3CD-C874DFCBD8A5}" type="pres">
      <dgm:prSet presAssocID="{5E02125B-63DA-4CC9-B550-FCFCB20FBE24}" presName="dummyConnPt" presStyleCnt="0"/>
      <dgm:spPr/>
    </dgm:pt>
    <dgm:pt modelId="{3AE9979B-85DC-40D8-9A4C-51AE81D730C7}" type="pres">
      <dgm:prSet presAssocID="{5E02125B-63DA-4CC9-B550-FCFCB20FBE24}" presName="node" presStyleLbl="node1" presStyleIdx="8" presStyleCnt="9">
        <dgm:presLayoutVars>
          <dgm:bulletEnabled val="1"/>
        </dgm:presLayoutVars>
      </dgm:prSet>
      <dgm:spPr/>
    </dgm:pt>
  </dgm:ptLst>
  <dgm:cxnLst>
    <dgm:cxn modelId="{5ADFFE03-DD46-465C-A342-5344456A3003}" srcId="{AFE48382-D7A0-4CDE-8DF6-F978AA1EB2A3}" destId="{94FF8DCF-462A-41F5-B3D4-63CBE9EEC62F}" srcOrd="7" destOrd="0" parTransId="{C7656672-64CE-473A-BD30-227E3A3DD78D}" sibTransId="{470C6464-105C-4B25-8787-A090D80C0013}"/>
    <dgm:cxn modelId="{C2F71D09-1525-4E75-B5BF-77EE16CF52A2}" type="presOf" srcId="{2FA8D868-3BEA-47CA-B4EA-74D8D9F81700}" destId="{D1F94BEE-99A1-4149-ADB8-F0080E4D21C8}" srcOrd="0" destOrd="0" presId="urn:microsoft.com/office/officeart/2005/8/layout/bProcess4"/>
    <dgm:cxn modelId="{B5C0D90D-CB97-4D96-8065-CF2C06F32326}" type="presOf" srcId="{CE5ECCE9-6D99-4D77-A241-678DE03E8DCB}" destId="{79021D2B-DEA9-4D72-9C4E-91314B52006A}" srcOrd="0" destOrd="0" presId="urn:microsoft.com/office/officeart/2005/8/layout/bProcess4"/>
    <dgm:cxn modelId="{3E69A61B-3F35-46A2-89E3-D645933A3BD7}" type="presOf" srcId="{E04D5304-F41C-49A1-BCB3-14FBA34897A5}" destId="{7F245EB1-519A-4CDC-A598-55B601CDC4EE}" srcOrd="0" destOrd="0" presId="urn:microsoft.com/office/officeart/2005/8/layout/bProcess4"/>
    <dgm:cxn modelId="{7599D51D-22B5-4441-B514-A246FDF224EC}" type="presOf" srcId="{A2207DFA-652D-4EBA-87BA-DD5B2F6399B5}" destId="{B7C29D76-07ED-4223-9C2B-88748858E82D}" srcOrd="0" destOrd="0" presId="urn:microsoft.com/office/officeart/2005/8/layout/bProcess4"/>
    <dgm:cxn modelId="{AA17C324-1425-41A5-8022-3FAE8B3A2F2A}" srcId="{AFE48382-D7A0-4CDE-8DF6-F978AA1EB2A3}" destId="{47061CC3-E313-4101-99EE-14C5ED70BD1A}" srcOrd="6" destOrd="0" parTransId="{3D440B65-FAB5-46FD-9F68-D6D096CBBADB}" sibTransId="{A0A49AA3-7824-48A6-B418-FAC5826B5D4E}"/>
    <dgm:cxn modelId="{166DDE2D-B5D8-48B7-A62A-B397AAF37306}" srcId="{AFE48382-D7A0-4CDE-8DF6-F978AA1EB2A3}" destId="{F4B6B57F-569D-4373-BCE6-707D644D68ED}" srcOrd="4" destOrd="0" parTransId="{01FFA4E8-3D0C-4490-8574-5BB4A0C76239}" sibTransId="{FB6F5E68-97D8-4EE6-B44F-236BDAD42E27}"/>
    <dgm:cxn modelId="{C4087038-2717-4145-9428-EF82318436B8}" type="presOf" srcId="{AFE48382-D7A0-4CDE-8DF6-F978AA1EB2A3}" destId="{6AA53959-340D-410E-A59B-1C07258520FE}" srcOrd="0" destOrd="0" presId="urn:microsoft.com/office/officeart/2005/8/layout/bProcess4"/>
    <dgm:cxn modelId="{89E2F53E-BE2A-411D-888B-0707A12A9167}" type="presOf" srcId="{20E5F973-D709-489E-8FDE-EEFB64861043}" destId="{DC440DEF-3681-4AE0-8806-E9F4C395604B}" srcOrd="0" destOrd="0" presId="urn:microsoft.com/office/officeart/2005/8/layout/bProcess4"/>
    <dgm:cxn modelId="{F0FB5C62-E239-44A4-8D4B-6ACABA440526}" type="presOf" srcId="{47061CC3-E313-4101-99EE-14C5ED70BD1A}" destId="{EC79DF49-1F20-4521-A8CD-E270ADF0E0FE}" srcOrd="0" destOrd="0" presId="urn:microsoft.com/office/officeart/2005/8/layout/bProcess4"/>
    <dgm:cxn modelId="{AD0D9B42-FD27-494A-B79D-84A4DBD4154D}" type="presOf" srcId="{5E02125B-63DA-4CC9-B550-FCFCB20FBE24}" destId="{3AE9979B-85DC-40D8-9A4C-51AE81D730C7}" srcOrd="0" destOrd="0" presId="urn:microsoft.com/office/officeart/2005/8/layout/bProcess4"/>
    <dgm:cxn modelId="{085FBA64-AD09-4290-AC8A-1A1A5F8F8278}" type="presOf" srcId="{00A97CF6-E826-476B-9774-D52C98D0D72E}" destId="{C803FB74-8B3D-4425-A6D9-68FDD868600B}" srcOrd="0" destOrd="0" presId="urn:microsoft.com/office/officeart/2005/8/layout/bProcess4"/>
    <dgm:cxn modelId="{D9C16D6C-D13F-4210-97C7-D907BDC00920}" type="presOf" srcId="{F4B6B57F-569D-4373-BCE6-707D644D68ED}" destId="{D559A386-0808-496B-B7D8-13107F828E49}" srcOrd="0" destOrd="0" presId="urn:microsoft.com/office/officeart/2005/8/layout/bProcess4"/>
    <dgm:cxn modelId="{13574654-1B69-4DDC-B6C0-C16A748222A8}" type="presOf" srcId="{8BFA9B46-13D5-4C14-9264-70B112762F3E}" destId="{6EE44466-EA1D-4D74-843F-127EB9DB4FE0}" srcOrd="0" destOrd="0" presId="urn:microsoft.com/office/officeart/2005/8/layout/bProcess4"/>
    <dgm:cxn modelId="{6FD2E557-829A-4F89-9E50-282B71C2B8D5}" type="presOf" srcId="{A0A49AA3-7824-48A6-B418-FAC5826B5D4E}" destId="{075551B5-856E-403F-9E48-E84C9CA6777E}" srcOrd="0" destOrd="0" presId="urn:microsoft.com/office/officeart/2005/8/layout/bProcess4"/>
    <dgm:cxn modelId="{810BE085-95CF-4237-B747-E0BEF71DCB37}" srcId="{AFE48382-D7A0-4CDE-8DF6-F978AA1EB2A3}" destId="{20E5F973-D709-489E-8FDE-EEFB64861043}" srcOrd="0" destOrd="0" parTransId="{66213AD2-31CC-4F9E-8AFE-C50F8C4491E4}" sibTransId="{8BFA9B46-13D5-4C14-9264-70B112762F3E}"/>
    <dgm:cxn modelId="{D81B5988-E4DD-4D8B-A375-4C98E9B2B167}" srcId="{AFE48382-D7A0-4CDE-8DF6-F978AA1EB2A3}" destId="{5E02125B-63DA-4CC9-B550-FCFCB20FBE24}" srcOrd="8" destOrd="0" parTransId="{25D85204-B936-427E-9909-A9F06B954729}" sibTransId="{44882CD1-6184-4F68-AF00-839B5CDAB349}"/>
    <dgm:cxn modelId="{B673AC95-E2BD-491A-A996-D0D5A5485B5C}" srcId="{AFE48382-D7A0-4CDE-8DF6-F978AA1EB2A3}" destId="{00A97CF6-E826-476B-9774-D52C98D0D72E}" srcOrd="1" destOrd="0" parTransId="{7033F36C-BFA5-4FD1-AD01-B057602D4F74}" sibTransId="{A2207DFA-652D-4EBA-87BA-DD5B2F6399B5}"/>
    <dgm:cxn modelId="{27C8D096-4A82-44F2-BED8-1F2FACFEB115}" srcId="{AFE48382-D7A0-4CDE-8DF6-F978AA1EB2A3}" destId="{2FA8D868-3BEA-47CA-B4EA-74D8D9F81700}" srcOrd="3" destOrd="0" parTransId="{F87DBE61-B7E7-4654-800F-F2E4A5D3E8B6}" sibTransId="{0B712826-F8F1-4FD5-B61A-406BA34CA422}"/>
    <dgm:cxn modelId="{0B62F19C-F658-4B6B-AB30-DE3644C82C6B}" srcId="{AFE48382-D7A0-4CDE-8DF6-F978AA1EB2A3}" destId="{4415F1E4-83E6-493A-9EAA-08AE99BF91F9}" srcOrd="5" destOrd="0" parTransId="{CC2ED8BF-BCF2-40E3-A32A-562ED872A686}" sibTransId="{116E5B0B-B1FB-4D47-B901-7CDADB8F13B9}"/>
    <dgm:cxn modelId="{ED5917A5-A5C8-4F9A-A42E-F94AB5645F31}" type="presOf" srcId="{0B712826-F8F1-4FD5-B61A-406BA34CA422}" destId="{0B2AC6CA-BDBB-4D2F-914B-18F961EC193B}" srcOrd="0" destOrd="0" presId="urn:microsoft.com/office/officeart/2005/8/layout/bProcess4"/>
    <dgm:cxn modelId="{73AD2EAB-391A-4845-971C-80C5DA0A3712}" type="presOf" srcId="{FB6F5E68-97D8-4EE6-B44F-236BDAD42E27}" destId="{191C7F24-1AD4-40FF-9172-F7BBC2342B72}" srcOrd="0" destOrd="0" presId="urn:microsoft.com/office/officeart/2005/8/layout/bProcess4"/>
    <dgm:cxn modelId="{D512B0B1-F07F-47AB-A7DF-1C1A17B81115}" type="presOf" srcId="{4415F1E4-83E6-493A-9EAA-08AE99BF91F9}" destId="{CF163F34-BEAE-4B82-89B9-BF0646DD219B}" srcOrd="0" destOrd="0" presId="urn:microsoft.com/office/officeart/2005/8/layout/bProcess4"/>
    <dgm:cxn modelId="{46A7CCB6-9F2B-4038-AC4E-C08C0029FE32}" type="presOf" srcId="{94FF8DCF-462A-41F5-B3D4-63CBE9EEC62F}" destId="{A9F52B70-E979-44BC-BE0E-FA1159FD1059}" srcOrd="0" destOrd="0" presId="urn:microsoft.com/office/officeart/2005/8/layout/bProcess4"/>
    <dgm:cxn modelId="{422881CF-9076-4CE7-B1DD-574F4C02CCB6}" type="presOf" srcId="{470C6464-105C-4B25-8787-A090D80C0013}" destId="{235F4B8D-D9E3-44DC-A7F7-38FB29BE8076}" srcOrd="0" destOrd="0" presId="urn:microsoft.com/office/officeart/2005/8/layout/bProcess4"/>
    <dgm:cxn modelId="{1624CCDA-2B18-445B-9DC5-80C018AB0720}" srcId="{AFE48382-D7A0-4CDE-8DF6-F978AA1EB2A3}" destId="{E04D5304-F41C-49A1-BCB3-14FBA34897A5}" srcOrd="2" destOrd="0" parTransId="{17BA68D2-F601-4B7E-A823-0E7B7D062B8B}" sibTransId="{CE5ECCE9-6D99-4D77-A241-678DE03E8DCB}"/>
    <dgm:cxn modelId="{E66F8CF4-7806-4AEC-A954-B785439E46EC}" type="presOf" srcId="{116E5B0B-B1FB-4D47-B901-7CDADB8F13B9}" destId="{22391C8E-8C9B-49DB-AD33-6F1735DB17D5}" srcOrd="0" destOrd="0" presId="urn:microsoft.com/office/officeart/2005/8/layout/bProcess4"/>
    <dgm:cxn modelId="{1047E8B8-72DA-4874-911D-F43356A7E2AA}" type="presParOf" srcId="{6AA53959-340D-410E-A59B-1C07258520FE}" destId="{5EBA54C9-4C4A-495C-A552-C2E8C7969F89}" srcOrd="0" destOrd="0" presId="urn:microsoft.com/office/officeart/2005/8/layout/bProcess4"/>
    <dgm:cxn modelId="{49CBB2EC-F49B-4497-BE05-FF78E60FF00F}" type="presParOf" srcId="{5EBA54C9-4C4A-495C-A552-C2E8C7969F89}" destId="{95FE555F-796A-44D7-B4E0-E62F638D20E5}" srcOrd="0" destOrd="0" presId="urn:microsoft.com/office/officeart/2005/8/layout/bProcess4"/>
    <dgm:cxn modelId="{D0E0BC7D-6C37-47AE-B6C1-B6BF5F858BEE}" type="presParOf" srcId="{5EBA54C9-4C4A-495C-A552-C2E8C7969F89}" destId="{DC440DEF-3681-4AE0-8806-E9F4C395604B}" srcOrd="1" destOrd="0" presId="urn:microsoft.com/office/officeart/2005/8/layout/bProcess4"/>
    <dgm:cxn modelId="{47A5A6FB-DDFA-466B-8B43-853703CE6705}" type="presParOf" srcId="{6AA53959-340D-410E-A59B-1C07258520FE}" destId="{6EE44466-EA1D-4D74-843F-127EB9DB4FE0}" srcOrd="1" destOrd="0" presId="urn:microsoft.com/office/officeart/2005/8/layout/bProcess4"/>
    <dgm:cxn modelId="{C8873603-83D3-4A00-869F-D1D032EACA43}" type="presParOf" srcId="{6AA53959-340D-410E-A59B-1C07258520FE}" destId="{725F7894-A464-4B95-A6FD-7C86060CCD69}" srcOrd="2" destOrd="0" presId="urn:microsoft.com/office/officeart/2005/8/layout/bProcess4"/>
    <dgm:cxn modelId="{BBB1E493-EB67-4812-BE5F-A9A24C678B06}" type="presParOf" srcId="{725F7894-A464-4B95-A6FD-7C86060CCD69}" destId="{13BAE17C-7531-4A88-957E-C09E203C95CB}" srcOrd="0" destOrd="0" presId="urn:microsoft.com/office/officeart/2005/8/layout/bProcess4"/>
    <dgm:cxn modelId="{D3C82E6A-3E5A-48B4-99E7-F9592030D043}" type="presParOf" srcId="{725F7894-A464-4B95-A6FD-7C86060CCD69}" destId="{C803FB74-8B3D-4425-A6D9-68FDD868600B}" srcOrd="1" destOrd="0" presId="urn:microsoft.com/office/officeart/2005/8/layout/bProcess4"/>
    <dgm:cxn modelId="{3369B939-E968-429B-92CB-37E33E95E12E}" type="presParOf" srcId="{6AA53959-340D-410E-A59B-1C07258520FE}" destId="{B7C29D76-07ED-4223-9C2B-88748858E82D}" srcOrd="3" destOrd="0" presId="urn:microsoft.com/office/officeart/2005/8/layout/bProcess4"/>
    <dgm:cxn modelId="{90B45723-68F6-4B22-8CF5-1F4837707D32}" type="presParOf" srcId="{6AA53959-340D-410E-A59B-1C07258520FE}" destId="{C0B5F570-4503-453E-9411-2C5866C6512E}" srcOrd="4" destOrd="0" presId="urn:microsoft.com/office/officeart/2005/8/layout/bProcess4"/>
    <dgm:cxn modelId="{21FB68B1-2D26-48B9-B317-380207B94F45}" type="presParOf" srcId="{C0B5F570-4503-453E-9411-2C5866C6512E}" destId="{6886F9F3-FE58-4740-828C-863B5F8BFB31}" srcOrd="0" destOrd="0" presId="urn:microsoft.com/office/officeart/2005/8/layout/bProcess4"/>
    <dgm:cxn modelId="{6C086309-EC21-4080-933B-7395F6864FD0}" type="presParOf" srcId="{C0B5F570-4503-453E-9411-2C5866C6512E}" destId="{7F245EB1-519A-4CDC-A598-55B601CDC4EE}" srcOrd="1" destOrd="0" presId="urn:microsoft.com/office/officeart/2005/8/layout/bProcess4"/>
    <dgm:cxn modelId="{762064DC-70AA-4FEC-A691-905E608485FB}" type="presParOf" srcId="{6AA53959-340D-410E-A59B-1C07258520FE}" destId="{79021D2B-DEA9-4D72-9C4E-91314B52006A}" srcOrd="5" destOrd="0" presId="urn:microsoft.com/office/officeart/2005/8/layout/bProcess4"/>
    <dgm:cxn modelId="{A2B84D9A-7D2E-4908-ACA2-CA5761932F14}" type="presParOf" srcId="{6AA53959-340D-410E-A59B-1C07258520FE}" destId="{35BA3E48-1654-4EB5-B08C-BE87C0C370A4}" srcOrd="6" destOrd="0" presId="urn:microsoft.com/office/officeart/2005/8/layout/bProcess4"/>
    <dgm:cxn modelId="{9EDAB100-CB01-4D10-AAE2-4E1DDD9A8D02}" type="presParOf" srcId="{35BA3E48-1654-4EB5-B08C-BE87C0C370A4}" destId="{48896B8A-A139-4D51-B82F-12B540D8856E}" srcOrd="0" destOrd="0" presId="urn:microsoft.com/office/officeart/2005/8/layout/bProcess4"/>
    <dgm:cxn modelId="{D4C9A4C5-3742-4B19-AC1F-B81867B895AB}" type="presParOf" srcId="{35BA3E48-1654-4EB5-B08C-BE87C0C370A4}" destId="{D1F94BEE-99A1-4149-ADB8-F0080E4D21C8}" srcOrd="1" destOrd="0" presId="urn:microsoft.com/office/officeart/2005/8/layout/bProcess4"/>
    <dgm:cxn modelId="{4CBA9E9F-1B6F-43D0-BD13-25172E0E9063}" type="presParOf" srcId="{6AA53959-340D-410E-A59B-1C07258520FE}" destId="{0B2AC6CA-BDBB-4D2F-914B-18F961EC193B}" srcOrd="7" destOrd="0" presId="urn:microsoft.com/office/officeart/2005/8/layout/bProcess4"/>
    <dgm:cxn modelId="{C34F15DD-9D49-40D8-A78C-0BD6051FBF42}" type="presParOf" srcId="{6AA53959-340D-410E-A59B-1C07258520FE}" destId="{67C7853B-754C-4645-A504-1FE03738306B}" srcOrd="8" destOrd="0" presId="urn:microsoft.com/office/officeart/2005/8/layout/bProcess4"/>
    <dgm:cxn modelId="{B0466B48-7082-43DC-89C8-6E8543A430A8}" type="presParOf" srcId="{67C7853B-754C-4645-A504-1FE03738306B}" destId="{528B2EAA-7643-4EDD-B5AC-E44E069F4718}" srcOrd="0" destOrd="0" presId="urn:microsoft.com/office/officeart/2005/8/layout/bProcess4"/>
    <dgm:cxn modelId="{A05BE61A-4797-429B-A2AE-7A18E4D320B5}" type="presParOf" srcId="{67C7853B-754C-4645-A504-1FE03738306B}" destId="{D559A386-0808-496B-B7D8-13107F828E49}" srcOrd="1" destOrd="0" presId="urn:microsoft.com/office/officeart/2005/8/layout/bProcess4"/>
    <dgm:cxn modelId="{08B9585E-6E5D-4BEB-8C2D-3F3DB9CC997A}" type="presParOf" srcId="{6AA53959-340D-410E-A59B-1C07258520FE}" destId="{191C7F24-1AD4-40FF-9172-F7BBC2342B72}" srcOrd="9" destOrd="0" presId="urn:microsoft.com/office/officeart/2005/8/layout/bProcess4"/>
    <dgm:cxn modelId="{27ED606B-CA3F-455D-89ED-29AA91BD73CF}" type="presParOf" srcId="{6AA53959-340D-410E-A59B-1C07258520FE}" destId="{93D9F825-4C98-407F-B071-1872AA5EEC34}" srcOrd="10" destOrd="0" presId="urn:microsoft.com/office/officeart/2005/8/layout/bProcess4"/>
    <dgm:cxn modelId="{8E5ECECD-58AD-43EC-A30B-E7FE8F7FFE98}" type="presParOf" srcId="{93D9F825-4C98-407F-B071-1872AA5EEC34}" destId="{79569D81-2526-4409-BF36-3FCF37BC64F1}" srcOrd="0" destOrd="0" presId="urn:microsoft.com/office/officeart/2005/8/layout/bProcess4"/>
    <dgm:cxn modelId="{1032971D-7331-4769-B985-564893962CC8}" type="presParOf" srcId="{93D9F825-4C98-407F-B071-1872AA5EEC34}" destId="{CF163F34-BEAE-4B82-89B9-BF0646DD219B}" srcOrd="1" destOrd="0" presId="urn:microsoft.com/office/officeart/2005/8/layout/bProcess4"/>
    <dgm:cxn modelId="{203CA917-80C2-4D82-9F18-FF0E232665CD}" type="presParOf" srcId="{6AA53959-340D-410E-A59B-1C07258520FE}" destId="{22391C8E-8C9B-49DB-AD33-6F1735DB17D5}" srcOrd="11" destOrd="0" presId="urn:microsoft.com/office/officeart/2005/8/layout/bProcess4"/>
    <dgm:cxn modelId="{80DF2E54-C5D8-48A9-B585-A04A56E13D9E}" type="presParOf" srcId="{6AA53959-340D-410E-A59B-1C07258520FE}" destId="{23838170-DD61-4E2A-9A36-D50987E0707F}" srcOrd="12" destOrd="0" presId="urn:microsoft.com/office/officeart/2005/8/layout/bProcess4"/>
    <dgm:cxn modelId="{690A37F6-F4A0-4A7C-8F14-DB1FD54C2691}" type="presParOf" srcId="{23838170-DD61-4E2A-9A36-D50987E0707F}" destId="{9295DDE6-344A-495D-AD89-213E3471A26D}" srcOrd="0" destOrd="0" presId="urn:microsoft.com/office/officeart/2005/8/layout/bProcess4"/>
    <dgm:cxn modelId="{A0547C62-F26F-4B59-ADCC-CBC9E12B26B9}" type="presParOf" srcId="{23838170-DD61-4E2A-9A36-D50987E0707F}" destId="{EC79DF49-1F20-4521-A8CD-E270ADF0E0FE}" srcOrd="1" destOrd="0" presId="urn:microsoft.com/office/officeart/2005/8/layout/bProcess4"/>
    <dgm:cxn modelId="{256A4721-A88F-479A-9743-4389734F1165}" type="presParOf" srcId="{6AA53959-340D-410E-A59B-1C07258520FE}" destId="{075551B5-856E-403F-9E48-E84C9CA6777E}" srcOrd="13" destOrd="0" presId="urn:microsoft.com/office/officeart/2005/8/layout/bProcess4"/>
    <dgm:cxn modelId="{4081D16B-06DB-4909-BBFE-265D31DC57B6}" type="presParOf" srcId="{6AA53959-340D-410E-A59B-1C07258520FE}" destId="{23154409-5DC7-4A02-8D10-5F4955FFBC61}" srcOrd="14" destOrd="0" presId="urn:microsoft.com/office/officeart/2005/8/layout/bProcess4"/>
    <dgm:cxn modelId="{7B679DE3-450A-46B0-B152-97E37456FE64}" type="presParOf" srcId="{23154409-5DC7-4A02-8D10-5F4955FFBC61}" destId="{9A6905EB-673B-4E84-99F7-5FFBDBA4B148}" srcOrd="0" destOrd="0" presId="urn:microsoft.com/office/officeart/2005/8/layout/bProcess4"/>
    <dgm:cxn modelId="{8AB2A1D8-805C-4589-A1FC-05D84FAA3B03}" type="presParOf" srcId="{23154409-5DC7-4A02-8D10-5F4955FFBC61}" destId="{A9F52B70-E979-44BC-BE0E-FA1159FD1059}" srcOrd="1" destOrd="0" presId="urn:microsoft.com/office/officeart/2005/8/layout/bProcess4"/>
    <dgm:cxn modelId="{0974451C-E9FB-44A2-88BE-A4F51C496FAC}" type="presParOf" srcId="{6AA53959-340D-410E-A59B-1C07258520FE}" destId="{235F4B8D-D9E3-44DC-A7F7-38FB29BE8076}" srcOrd="15" destOrd="0" presId="urn:microsoft.com/office/officeart/2005/8/layout/bProcess4"/>
    <dgm:cxn modelId="{9149787D-007A-479D-BD57-88795E6F4768}" type="presParOf" srcId="{6AA53959-340D-410E-A59B-1C07258520FE}" destId="{C9CF441B-54DF-4CBF-B569-0867E625F6DB}" srcOrd="16" destOrd="0" presId="urn:microsoft.com/office/officeart/2005/8/layout/bProcess4"/>
    <dgm:cxn modelId="{3F1920AC-A7A7-43EC-B1F8-3A72224BDF85}" type="presParOf" srcId="{C9CF441B-54DF-4CBF-B569-0867E625F6DB}" destId="{EF8A09D8-D11B-4FA5-B3CD-C874DFCBD8A5}" srcOrd="0" destOrd="0" presId="urn:microsoft.com/office/officeart/2005/8/layout/bProcess4"/>
    <dgm:cxn modelId="{FFFE68ED-9017-4315-BD04-5230AD769608}" type="presParOf" srcId="{C9CF441B-54DF-4CBF-B569-0867E625F6DB}" destId="{3AE9979B-85DC-40D8-9A4C-51AE81D730C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3AC7EE-BC9A-48FC-B038-F702833925E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2767870B-91CC-42B7-819F-CE927F740F49}">
      <dgm:prSet phldrT="[Text]"/>
      <dgm:spPr/>
      <dgm:t>
        <a:bodyPr/>
        <a:lstStyle/>
        <a:p>
          <a:r>
            <a:rPr lang="en-ZA" dirty="0"/>
            <a:t>CONSENSUS</a:t>
          </a:r>
        </a:p>
      </dgm:t>
    </dgm:pt>
    <dgm:pt modelId="{0B53A279-AF1B-497E-AA1D-7C07A8A3A514}" type="parTrans" cxnId="{8725B45C-A0C6-49AD-BFB1-4A8C8D0CC4F4}">
      <dgm:prSet/>
      <dgm:spPr/>
      <dgm:t>
        <a:bodyPr/>
        <a:lstStyle/>
        <a:p>
          <a:endParaRPr lang="en-ZA"/>
        </a:p>
      </dgm:t>
    </dgm:pt>
    <dgm:pt modelId="{848C8F05-5564-46CB-8B30-73763746F6E7}" type="sibTrans" cxnId="{8725B45C-A0C6-49AD-BFB1-4A8C8D0CC4F4}">
      <dgm:prSet/>
      <dgm:spPr/>
      <dgm:t>
        <a:bodyPr/>
        <a:lstStyle/>
        <a:p>
          <a:endParaRPr lang="en-ZA" dirty="0"/>
        </a:p>
      </dgm:t>
    </dgm:pt>
    <dgm:pt modelId="{5778F0AB-6CFF-47AF-83AD-32DFFAEFDC47}">
      <dgm:prSet phldrT="[Text]"/>
      <dgm:spPr/>
      <dgm:t>
        <a:bodyPr/>
        <a:lstStyle/>
        <a:p>
          <a:r>
            <a:rPr lang="en-ZA" dirty="0"/>
            <a:t>POLICY TEAM</a:t>
          </a:r>
        </a:p>
      </dgm:t>
    </dgm:pt>
    <dgm:pt modelId="{7BB1066E-4ECF-488E-AD71-FD926057134E}" type="parTrans" cxnId="{05390A98-9DB6-4B3C-8147-EED6212F4307}">
      <dgm:prSet/>
      <dgm:spPr/>
      <dgm:t>
        <a:bodyPr/>
        <a:lstStyle/>
        <a:p>
          <a:endParaRPr lang="en-ZA"/>
        </a:p>
      </dgm:t>
    </dgm:pt>
    <dgm:pt modelId="{77182B73-5177-49B2-B7A5-76F84C8DE3D9}" type="sibTrans" cxnId="{05390A98-9DB6-4B3C-8147-EED6212F4307}">
      <dgm:prSet/>
      <dgm:spPr/>
      <dgm:t>
        <a:bodyPr/>
        <a:lstStyle/>
        <a:p>
          <a:endParaRPr lang="en-ZA" dirty="0"/>
        </a:p>
      </dgm:t>
    </dgm:pt>
    <dgm:pt modelId="{34A93A96-7C9B-482C-88BD-FF1E9B314E78}">
      <dgm:prSet phldrT="[Text]"/>
      <dgm:spPr/>
      <dgm:t>
        <a:bodyPr/>
        <a:lstStyle/>
        <a:p>
          <a:r>
            <a:rPr lang="en-ZA" dirty="0"/>
            <a:t>DEVELOP POLICY</a:t>
          </a:r>
        </a:p>
      </dgm:t>
    </dgm:pt>
    <dgm:pt modelId="{AD047D77-9FC2-4C10-A33D-A516D0A20F85}" type="parTrans" cxnId="{00D896A8-18F4-4767-82E0-670D6BCB218A}">
      <dgm:prSet/>
      <dgm:spPr/>
      <dgm:t>
        <a:bodyPr/>
        <a:lstStyle/>
        <a:p>
          <a:endParaRPr lang="en-ZA"/>
        </a:p>
      </dgm:t>
    </dgm:pt>
    <dgm:pt modelId="{68E78D6F-24EC-48B2-B35C-EC88A264661E}" type="sibTrans" cxnId="{00D896A8-18F4-4767-82E0-670D6BCB218A}">
      <dgm:prSet/>
      <dgm:spPr/>
      <dgm:t>
        <a:bodyPr/>
        <a:lstStyle/>
        <a:p>
          <a:endParaRPr lang="en-ZA" dirty="0"/>
        </a:p>
      </dgm:t>
    </dgm:pt>
    <dgm:pt modelId="{E31F82EA-4713-429A-82B3-63C4C6DD925B}">
      <dgm:prSet phldrT="[Text]"/>
      <dgm:spPr/>
      <dgm:t>
        <a:bodyPr/>
        <a:lstStyle/>
        <a:p>
          <a:r>
            <a:rPr lang="en-ZA" dirty="0"/>
            <a:t>VALIDATE POLICY</a:t>
          </a:r>
        </a:p>
      </dgm:t>
    </dgm:pt>
    <dgm:pt modelId="{6EF53B1F-039F-4634-A6AB-134283F8F3B3}" type="parTrans" cxnId="{A070D32B-77EF-4F7D-AEEC-390B5C437448}">
      <dgm:prSet/>
      <dgm:spPr/>
      <dgm:t>
        <a:bodyPr/>
        <a:lstStyle/>
        <a:p>
          <a:endParaRPr lang="en-ZA"/>
        </a:p>
      </dgm:t>
    </dgm:pt>
    <dgm:pt modelId="{52564169-F085-467C-9BF6-E86826B68713}" type="sibTrans" cxnId="{A070D32B-77EF-4F7D-AEEC-390B5C437448}">
      <dgm:prSet/>
      <dgm:spPr/>
      <dgm:t>
        <a:bodyPr/>
        <a:lstStyle/>
        <a:p>
          <a:endParaRPr lang="en-ZA" dirty="0"/>
        </a:p>
      </dgm:t>
    </dgm:pt>
    <dgm:pt modelId="{9DF436D8-5003-4E3D-89C8-91BECB694CEA}">
      <dgm:prSet phldrT="[Text]"/>
      <dgm:spPr/>
      <dgm:t>
        <a:bodyPr/>
        <a:lstStyle/>
        <a:p>
          <a:r>
            <a:rPr lang="en-ZA" dirty="0"/>
            <a:t>ADOPT AND COMMUNICATE</a:t>
          </a:r>
        </a:p>
      </dgm:t>
    </dgm:pt>
    <dgm:pt modelId="{90EEE10E-65D0-433C-A738-86ECC29B3A64}" type="parTrans" cxnId="{6F81FE44-79EE-4EF3-8478-DECF27BA8847}">
      <dgm:prSet/>
      <dgm:spPr/>
      <dgm:t>
        <a:bodyPr/>
        <a:lstStyle/>
        <a:p>
          <a:endParaRPr lang="en-ZA"/>
        </a:p>
      </dgm:t>
    </dgm:pt>
    <dgm:pt modelId="{DF8C3C60-7247-4B04-9F9B-178354FB3C15}" type="sibTrans" cxnId="{6F81FE44-79EE-4EF3-8478-DECF27BA8847}">
      <dgm:prSet/>
      <dgm:spPr/>
      <dgm:t>
        <a:bodyPr/>
        <a:lstStyle/>
        <a:p>
          <a:endParaRPr lang="en-ZA" dirty="0"/>
        </a:p>
      </dgm:t>
    </dgm:pt>
    <dgm:pt modelId="{F3CB028F-65FD-4486-B351-5852AA2D5D61}">
      <dgm:prSet/>
      <dgm:spPr/>
      <dgm:t>
        <a:bodyPr/>
        <a:lstStyle/>
        <a:p>
          <a:r>
            <a:rPr lang="en-ZA" dirty="0"/>
            <a:t>AUDIT</a:t>
          </a:r>
        </a:p>
      </dgm:t>
    </dgm:pt>
    <dgm:pt modelId="{A7B9806E-3144-4AD8-85D5-A64DB82869BB}" type="parTrans" cxnId="{9C285084-F8C3-41EC-80CA-5F6B6EC1A372}">
      <dgm:prSet/>
      <dgm:spPr/>
      <dgm:t>
        <a:bodyPr/>
        <a:lstStyle/>
        <a:p>
          <a:endParaRPr lang="en-ZA"/>
        </a:p>
      </dgm:t>
    </dgm:pt>
    <dgm:pt modelId="{B1C7C3DF-52BB-4CBD-91F6-A52E84AAA2C5}" type="sibTrans" cxnId="{9C285084-F8C3-41EC-80CA-5F6B6EC1A372}">
      <dgm:prSet/>
      <dgm:spPr/>
      <dgm:t>
        <a:bodyPr/>
        <a:lstStyle/>
        <a:p>
          <a:endParaRPr lang="en-ZA" dirty="0"/>
        </a:p>
      </dgm:t>
    </dgm:pt>
    <dgm:pt modelId="{4F620D22-5CF1-4D34-9E51-291CA9436CD8}">
      <dgm:prSet/>
      <dgm:spPr/>
      <dgm:t>
        <a:bodyPr/>
        <a:lstStyle/>
        <a:p>
          <a:endParaRPr lang="en-ZA" dirty="0"/>
        </a:p>
        <a:p>
          <a:r>
            <a:rPr lang="en-ZA" dirty="0"/>
            <a:t>EVALUATE</a:t>
          </a:r>
        </a:p>
        <a:p>
          <a:r>
            <a:rPr lang="en-ZA" dirty="0"/>
            <a:t>REVIEW AND REVISE</a:t>
          </a:r>
        </a:p>
      </dgm:t>
    </dgm:pt>
    <dgm:pt modelId="{BCFAC1A9-3FB4-4E80-9A07-F9E07CB1D6DA}" type="parTrans" cxnId="{2F5B5A34-30E9-451B-AA65-BFAF91C4E8DC}">
      <dgm:prSet/>
      <dgm:spPr/>
      <dgm:t>
        <a:bodyPr/>
        <a:lstStyle/>
        <a:p>
          <a:endParaRPr lang="en-ZA"/>
        </a:p>
      </dgm:t>
    </dgm:pt>
    <dgm:pt modelId="{EE79B4AA-328C-4613-9D92-430BEC1F8F8C}" type="sibTrans" cxnId="{2F5B5A34-30E9-451B-AA65-BFAF91C4E8DC}">
      <dgm:prSet/>
      <dgm:spPr/>
      <dgm:t>
        <a:bodyPr/>
        <a:lstStyle/>
        <a:p>
          <a:endParaRPr lang="en-ZA" dirty="0"/>
        </a:p>
      </dgm:t>
    </dgm:pt>
    <dgm:pt modelId="{3E29A7AF-AFB2-4308-BF69-4F819E6D69E3}" type="pres">
      <dgm:prSet presAssocID="{2D3AC7EE-BC9A-48FC-B038-F702833925EE}" presName="cycle" presStyleCnt="0">
        <dgm:presLayoutVars>
          <dgm:dir/>
          <dgm:resizeHandles val="exact"/>
        </dgm:presLayoutVars>
      </dgm:prSet>
      <dgm:spPr/>
    </dgm:pt>
    <dgm:pt modelId="{1AA88A76-7CAA-49EA-AB35-D2CD8B0EAF43}" type="pres">
      <dgm:prSet presAssocID="{2767870B-91CC-42B7-819F-CE927F740F49}" presName="node" presStyleLbl="node1" presStyleIdx="0" presStyleCnt="7">
        <dgm:presLayoutVars>
          <dgm:bulletEnabled val="1"/>
        </dgm:presLayoutVars>
      </dgm:prSet>
      <dgm:spPr/>
    </dgm:pt>
    <dgm:pt modelId="{D4E52F65-CC64-4C8A-B5A1-F90C72898556}" type="pres">
      <dgm:prSet presAssocID="{848C8F05-5564-46CB-8B30-73763746F6E7}" presName="sibTrans" presStyleLbl="sibTrans2D1" presStyleIdx="0" presStyleCnt="7"/>
      <dgm:spPr/>
    </dgm:pt>
    <dgm:pt modelId="{3672729C-0684-449C-830A-55622E54A2E1}" type="pres">
      <dgm:prSet presAssocID="{848C8F05-5564-46CB-8B30-73763746F6E7}" presName="connectorText" presStyleLbl="sibTrans2D1" presStyleIdx="0" presStyleCnt="7"/>
      <dgm:spPr/>
    </dgm:pt>
    <dgm:pt modelId="{4DED4D12-B204-43CC-83A5-EA7BC839BC36}" type="pres">
      <dgm:prSet presAssocID="{5778F0AB-6CFF-47AF-83AD-32DFFAEFDC47}" presName="node" presStyleLbl="node1" presStyleIdx="1" presStyleCnt="7">
        <dgm:presLayoutVars>
          <dgm:bulletEnabled val="1"/>
        </dgm:presLayoutVars>
      </dgm:prSet>
      <dgm:spPr/>
    </dgm:pt>
    <dgm:pt modelId="{7F56B3E7-0E3E-4567-B50F-0490AB5BD809}" type="pres">
      <dgm:prSet presAssocID="{77182B73-5177-49B2-B7A5-76F84C8DE3D9}" presName="sibTrans" presStyleLbl="sibTrans2D1" presStyleIdx="1" presStyleCnt="7"/>
      <dgm:spPr/>
    </dgm:pt>
    <dgm:pt modelId="{42E2D73A-2D15-427D-B5B7-39511E11D9A2}" type="pres">
      <dgm:prSet presAssocID="{77182B73-5177-49B2-B7A5-76F84C8DE3D9}" presName="connectorText" presStyleLbl="sibTrans2D1" presStyleIdx="1" presStyleCnt="7"/>
      <dgm:spPr/>
    </dgm:pt>
    <dgm:pt modelId="{20F51D91-5105-42C7-A77A-6E3DD2455333}" type="pres">
      <dgm:prSet presAssocID="{F3CB028F-65FD-4486-B351-5852AA2D5D61}" presName="node" presStyleLbl="node1" presStyleIdx="2" presStyleCnt="7">
        <dgm:presLayoutVars>
          <dgm:bulletEnabled val="1"/>
        </dgm:presLayoutVars>
      </dgm:prSet>
      <dgm:spPr/>
    </dgm:pt>
    <dgm:pt modelId="{AEE7B17D-1B2B-47D3-801C-AC27996CFE0A}" type="pres">
      <dgm:prSet presAssocID="{B1C7C3DF-52BB-4CBD-91F6-A52E84AAA2C5}" presName="sibTrans" presStyleLbl="sibTrans2D1" presStyleIdx="2" presStyleCnt="7"/>
      <dgm:spPr/>
    </dgm:pt>
    <dgm:pt modelId="{0205E8FC-609E-4179-B8E1-AB278B8CD72C}" type="pres">
      <dgm:prSet presAssocID="{B1C7C3DF-52BB-4CBD-91F6-A52E84AAA2C5}" presName="connectorText" presStyleLbl="sibTrans2D1" presStyleIdx="2" presStyleCnt="7"/>
      <dgm:spPr/>
    </dgm:pt>
    <dgm:pt modelId="{A4227BA3-4A40-4550-9627-C828BFA0213E}" type="pres">
      <dgm:prSet presAssocID="{34A93A96-7C9B-482C-88BD-FF1E9B314E78}" presName="node" presStyleLbl="node1" presStyleIdx="3" presStyleCnt="7" custRadScaleRad="96782" custRadScaleInc="1335">
        <dgm:presLayoutVars>
          <dgm:bulletEnabled val="1"/>
        </dgm:presLayoutVars>
      </dgm:prSet>
      <dgm:spPr/>
    </dgm:pt>
    <dgm:pt modelId="{0609682E-7AC9-40E3-A917-D95F7C961A2E}" type="pres">
      <dgm:prSet presAssocID="{68E78D6F-24EC-48B2-B35C-EC88A264661E}" presName="sibTrans" presStyleLbl="sibTrans2D1" presStyleIdx="3" presStyleCnt="7"/>
      <dgm:spPr/>
    </dgm:pt>
    <dgm:pt modelId="{68D789F9-CB1E-48D6-BD54-421DE83A6495}" type="pres">
      <dgm:prSet presAssocID="{68E78D6F-24EC-48B2-B35C-EC88A264661E}" presName="connectorText" presStyleLbl="sibTrans2D1" presStyleIdx="3" presStyleCnt="7"/>
      <dgm:spPr/>
    </dgm:pt>
    <dgm:pt modelId="{5CE0E9E0-55A7-4FE6-B515-E85A76E20255}" type="pres">
      <dgm:prSet presAssocID="{E31F82EA-4713-429A-82B3-63C4C6DD925B}" presName="node" presStyleLbl="node1" presStyleIdx="4" presStyleCnt="7">
        <dgm:presLayoutVars>
          <dgm:bulletEnabled val="1"/>
        </dgm:presLayoutVars>
      </dgm:prSet>
      <dgm:spPr/>
    </dgm:pt>
    <dgm:pt modelId="{CE1E8395-53BE-4DA6-A8E9-18282A7190FD}" type="pres">
      <dgm:prSet presAssocID="{52564169-F085-467C-9BF6-E86826B68713}" presName="sibTrans" presStyleLbl="sibTrans2D1" presStyleIdx="4" presStyleCnt="7"/>
      <dgm:spPr/>
    </dgm:pt>
    <dgm:pt modelId="{B34CEF94-2971-4DFC-8291-F2D1EA9AA709}" type="pres">
      <dgm:prSet presAssocID="{52564169-F085-467C-9BF6-E86826B68713}" presName="connectorText" presStyleLbl="sibTrans2D1" presStyleIdx="4" presStyleCnt="7"/>
      <dgm:spPr/>
    </dgm:pt>
    <dgm:pt modelId="{9ACB140A-6E92-45DD-9D65-1F3361745EEC}" type="pres">
      <dgm:prSet presAssocID="{9DF436D8-5003-4E3D-89C8-91BECB694CEA}" presName="node" presStyleLbl="node1" presStyleIdx="5" presStyleCnt="7">
        <dgm:presLayoutVars>
          <dgm:bulletEnabled val="1"/>
        </dgm:presLayoutVars>
      </dgm:prSet>
      <dgm:spPr/>
    </dgm:pt>
    <dgm:pt modelId="{A20E872C-8781-4513-B3B3-E16430635A6B}" type="pres">
      <dgm:prSet presAssocID="{DF8C3C60-7247-4B04-9F9B-178354FB3C15}" presName="sibTrans" presStyleLbl="sibTrans2D1" presStyleIdx="5" presStyleCnt="7"/>
      <dgm:spPr/>
    </dgm:pt>
    <dgm:pt modelId="{8FEFBD24-A7DA-46B2-A972-4F502BCAD168}" type="pres">
      <dgm:prSet presAssocID="{DF8C3C60-7247-4B04-9F9B-178354FB3C15}" presName="connectorText" presStyleLbl="sibTrans2D1" presStyleIdx="5" presStyleCnt="7"/>
      <dgm:spPr/>
    </dgm:pt>
    <dgm:pt modelId="{D043D1DB-08C6-4F25-A49C-0DF14011141A}" type="pres">
      <dgm:prSet presAssocID="{4F620D22-5CF1-4D34-9E51-291CA9436CD8}" presName="node" presStyleLbl="node1" presStyleIdx="6" presStyleCnt="7">
        <dgm:presLayoutVars>
          <dgm:bulletEnabled val="1"/>
        </dgm:presLayoutVars>
      </dgm:prSet>
      <dgm:spPr/>
    </dgm:pt>
    <dgm:pt modelId="{F386E3C8-0034-4481-915A-3543E6C91C6F}" type="pres">
      <dgm:prSet presAssocID="{EE79B4AA-328C-4613-9D92-430BEC1F8F8C}" presName="sibTrans" presStyleLbl="sibTrans2D1" presStyleIdx="6" presStyleCnt="7"/>
      <dgm:spPr/>
    </dgm:pt>
    <dgm:pt modelId="{5CB4690D-3A17-4695-BF7D-46962D7E2F22}" type="pres">
      <dgm:prSet presAssocID="{EE79B4AA-328C-4613-9D92-430BEC1F8F8C}" presName="connectorText" presStyleLbl="sibTrans2D1" presStyleIdx="6" presStyleCnt="7"/>
      <dgm:spPr/>
    </dgm:pt>
  </dgm:ptLst>
  <dgm:cxnLst>
    <dgm:cxn modelId="{A070D32B-77EF-4F7D-AEEC-390B5C437448}" srcId="{2D3AC7EE-BC9A-48FC-B038-F702833925EE}" destId="{E31F82EA-4713-429A-82B3-63C4C6DD925B}" srcOrd="4" destOrd="0" parTransId="{6EF53B1F-039F-4634-A6AB-134283F8F3B3}" sibTransId="{52564169-F085-467C-9BF6-E86826B68713}"/>
    <dgm:cxn modelId="{2F5B5A34-30E9-451B-AA65-BFAF91C4E8DC}" srcId="{2D3AC7EE-BC9A-48FC-B038-F702833925EE}" destId="{4F620D22-5CF1-4D34-9E51-291CA9436CD8}" srcOrd="6" destOrd="0" parTransId="{BCFAC1A9-3FB4-4E80-9A07-F9E07CB1D6DA}" sibTransId="{EE79B4AA-328C-4613-9D92-430BEC1F8F8C}"/>
    <dgm:cxn modelId="{5C8AA83B-6A3A-4A7F-B6A3-806A6A4EE130}" type="presOf" srcId="{DF8C3C60-7247-4B04-9F9B-178354FB3C15}" destId="{A20E872C-8781-4513-B3B3-E16430635A6B}" srcOrd="0" destOrd="0" presId="urn:microsoft.com/office/officeart/2005/8/layout/cycle2"/>
    <dgm:cxn modelId="{8725B45C-A0C6-49AD-BFB1-4A8C8D0CC4F4}" srcId="{2D3AC7EE-BC9A-48FC-B038-F702833925EE}" destId="{2767870B-91CC-42B7-819F-CE927F740F49}" srcOrd="0" destOrd="0" parTransId="{0B53A279-AF1B-497E-AA1D-7C07A8A3A514}" sibTransId="{848C8F05-5564-46CB-8B30-73763746F6E7}"/>
    <dgm:cxn modelId="{BD870B41-F595-4A32-B3A0-5EB8623D678A}" type="presOf" srcId="{2D3AC7EE-BC9A-48FC-B038-F702833925EE}" destId="{3E29A7AF-AFB2-4308-BF69-4F819E6D69E3}" srcOrd="0" destOrd="0" presId="urn:microsoft.com/office/officeart/2005/8/layout/cycle2"/>
    <dgm:cxn modelId="{B84EAB44-D282-4112-BD0C-934289ECCA62}" type="presOf" srcId="{68E78D6F-24EC-48B2-B35C-EC88A264661E}" destId="{68D789F9-CB1E-48D6-BD54-421DE83A6495}" srcOrd="1" destOrd="0" presId="urn:microsoft.com/office/officeart/2005/8/layout/cycle2"/>
    <dgm:cxn modelId="{6F81FE44-79EE-4EF3-8478-DECF27BA8847}" srcId="{2D3AC7EE-BC9A-48FC-B038-F702833925EE}" destId="{9DF436D8-5003-4E3D-89C8-91BECB694CEA}" srcOrd="5" destOrd="0" parTransId="{90EEE10E-65D0-433C-A738-86ECC29B3A64}" sibTransId="{DF8C3C60-7247-4B04-9F9B-178354FB3C15}"/>
    <dgm:cxn modelId="{1C138465-1419-41B0-AA7C-89B62FE29E32}" type="presOf" srcId="{2767870B-91CC-42B7-819F-CE927F740F49}" destId="{1AA88A76-7CAA-49EA-AB35-D2CD8B0EAF43}" srcOrd="0" destOrd="0" presId="urn:microsoft.com/office/officeart/2005/8/layout/cycle2"/>
    <dgm:cxn modelId="{734C664E-7DBA-46FA-8A9D-F22A9DA36A6D}" type="presOf" srcId="{B1C7C3DF-52BB-4CBD-91F6-A52E84AAA2C5}" destId="{AEE7B17D-1B2B-47D3-801C-AC27996CFE0A}" srcOrd="0" destOrd="0" presId="urn:microsoft.com/office/officeart/2005/8/layout/cycle2"/>
    <dgm:cxn modelId="{82894577-9F57-43F1-ABD0-4F53DFAC0B3E}" type="presOf" srcId="{B1C7C3DF-52BB-4CBD-91F6-A52E84AAA2C5}" destId="{0205E8FC-609E-4179-B8E1-AB278B8CD72C}" srcOrd="1" destOrd="0" presId="urn:microsoft.com/office/officeart/2005/8/layout/cycle2"/>
    <dgm:cxn modelId="{F8217B5A-5B06-45E1-9141-22EF635BD75E}" type="presOf" srcId="{9DF436D8-5003-4E3D-89C8-91BECB694CEA}" destId="{9ACB140A-6E92-45DD-9D65-1F3361745EEC}" srcOrd="0" destOrd="0" presId="urn:microsoft.com/office/officeart/2005/8/layout/cycle2"/>
    <dgm:cxn modelId="{1718577C-DB71-436D-B39E-DD2F6C2F7E31}" type="presOf" srcId="{4F620D22-5CF1-4D34-9E51-291CA9436CD8}" destId="{D043D1DB-08C6-4F25-A49C-0DF14011141A}" srcOrd="0" destOrd="0" presId="urn:microsoft.com/office/officeart/2005/8/layout/cycle2"/>
    <dgm:cxn modelId="{5CB99D7F-12B4-4261-A5CE-C3DBD865F764}" type="presOf" srcId="{68E78D6F-24EC-48B2-B35C-EC88A264661E}" destId="{0609682E-7AC9-40E3-A917-D95F7C961A2E}" srcOrd="0" destOrd="0" presId="urn:microsoft.com/office/officeart/2005/8/layout/cycle2"/>
    <dgm:cxn modelId="{9C285084-F8C3-41EC-80CA-5F6B6EC1A372}" srcId="{2D3AC7EE-BC9A-48FC-B038-F702833925EE}" destId="{F3CB028F-65FD-4486-B351-5852AA2D5D61}" srcOrd="2" destOrd="0" parTransId="{A7B9806E-3144-4AD8-85D5-A64DB82869BB}" sibTransId="{B1C7C3DF-52BB-4CBD-91F6-A52E84AAA2C5}"/>
    <dgm:cxn modelId="{05390A98-9DB6-4B3C-8147-EED6212F4307}" srcId="{2D3AC7EE-BC9A-48FC-B038-F702833925EE}" destId="{5778F0AB-6CFF-47AF-83AD-32DFFAEFDC47}" srcOrd="1" destOrd="0" parTransId="{7BB1066E-4ECF-488E-AD71-FD926057134E}" sibTransId="{77182B73-5177-49B2-B7A5-76F84C8DE3D9}"/>
    <dgm:cxn modelId="{31F16E9D-4DC7-4961-ACF3-85FF7894BF88}" type="presOf" srcId="{EE79B4AA-328C-4613-9D92-430BEC1F8F8C}" destId="{F386E3C8-0034-4481-915A-3543E6C91C6F}" srcOrd="0" destOrd="0" presId="urn:microsoft.com/office/officeart/2005/8/layout/cycle2"/>
    <dgm:cxn modelId="{00D896A8-18F4-4767-82E0-670D6BCB218A}" srcId="{2D3AC7EE-BC9A-48FC-B038-F702833925EE}" destId="{34A93A96-7C9B-482C-88BD-FF1E9B314E78}" srcOrd="3" destOrd="0" parTransId="{AD047D77-9FC2-4C10-A33D-A516D0A20F85}" sibTransId="{68E78D6F-24EC-48B2-B35C-EC88A264661E}"/>
    <dgm:cxn modelId="{9520EBA8-4A96-4B38-9F8E-C9CD5E0D99D0}" type="presOf" srcId="{848C8F05-5564-46CB-8B30-73763746F6E7}" destId="{D4E52F65-CC64-4C8A-B5A1-F90C72898556}" srcOrd="0" destOrd="0" presId="urn:microsoft.com/office/officeart/2005/8/layout/cycle2"/>
    <dgm:cxn modelId="{1A004FB5-2519-4128-A431-D4A4A42FDE66}" type="presOf" srcId="{EE79B4AA-328C-4613-9D92-430BEC1F8F8C}" destId="{5CB4690D-3A17-4695-BF7D-46962D7E2F22}" srcOrd="1" destOrd="0" presId="urn:microsoft.com/office/officeart/2005/8/layout/cycle2"/>
    <dgm:cxn modelId="{4FF1E2B5-0D08-4E85-9685-099E0DD77F2C}" type="presOf" srcId="{5778F0AB-6CFF-47AF-83AD-32DFFAEFDC47}" destId="{4DED4D12-B204-43CC-83A5-EA7BC839BC36}" srcOrd="0" destOrd="0" presId="urn:microsoft.com/office/officeart/2005/8/layout/cycle2"/>
    <dgm:cxn modelId="{565094B8-4AD9-426A-A07B-EF5979931E92}" type="presOf" srcId="{848C8F05-5564-46CB-8B30-73763746F6E7}" destId="{3672729C-0684-449C-830A-55622E54A2E1}" srcOrd="1" destOrd="0" presId="urn:microsoft.com/office/officeart/2005/8/layout/cycle2"/>
    <dgm:cxn modelId="{6102E9BC-5140-422C-BF0D-D78BE680260D}" type="presOf" srcId="{34A93A96-7C9B-482C-88BD-FF1E9B314E78}" destId="{A4227BA3-4A40-4550-9627-C828BFA0213E}" srcOrd="0" destOrd="0" presId="urn:microsoft.com/office/officeart/2005/8/layout/cycle2"/>
    <dgm:cxn modelId="{91758EC7-9B0D-4CCE-BC2D-4E0EAF1D2AEE}" type="presOf" srcId="{F3CB028F-65FD-4486-B351-5852AA2D5D61}" destId="{20F51D91-5105-42C7-A77A-6E3DD2455333}" srcOrd="0" destOrd="0" presId="urn:microsoft.com/office/officeart/2005/8/layout/cycle2"/>
    <dgm:cxn modelId="{4F5C4BDB-D894-4F65-BDE4-B3FCFDF875D3}" type="presOf" srcId="{E31F82EA-4713-429A-82B3-63C4C6DD925B}" destId="{5CE0E9E0-55A7-4FE6-B515-E85A76E20255}" srcOrd="0" destOrd="0" presId="urn:microsoft.com/office/officeart/2005/8/layout/cycle2"/>
    <dgm:cxn modelId="{F1D512DC-73D4-4BFE-AD97-161491EFDF0E}" type="presOf" srcId="{77182B73-5177-49B2-B7A5-76F84C8DE3D9}" destId="{42E2D73A-2D15-427D-B5B7-39511E11D9A2}" srcOrd="1" destOrd="0" presId="urn:microsoft.com/office/officeart/2005/8/layout/cycle2"/>
    <dgm:cxn modelId="{AD2167DE-740F-490C-B0E4-C90E88782051}" type="presOf" srcId="{77182B73-5177-49B2-B7A5-76F84C8DE3D9}" destId="{7F56B3E7-0E3E-4567-B50F-0490AB5BD809}" srcOrd="0" destOrd="0" presId="urn:microsoft.com/office/officeart/2005/8/layout/cycle2"/>
    <dgm:cxn modelId="{D8811CE0-1D17-45E0-A23B-AFBEAB4BC2B2}" type="presOf" srcId="{DF8C3C60-7247-4B04-9F9B-178354FB3C15}" destId="{8FEFBD24-A7DA-46B2-A972-4F502BCAD168}" srcOrd="1" destOrd="0" presId="urn:microsoft.com/office/officeart/2005/8/layout/cycle2"/>
    <dgm:cxn modelId="{6F003EE0-DFC1-4EF1-9BCB-C8076BA4B929}" type="presOf" srcId="{52564169-F085-467C-9BF6-E86826B68713}" destId="{B34CEF94-2971-4DFC-8291-F2D1EA9AA709}" srcOrd="1" destOrd="0" presId="urn:microsoft.com/office/officeart/2005/8/layout/cycle2"/>
    <dgm:cxn modelId="{4B9E78E6-01C5-4B9D-A1E4-72574123ADAC}" type="presOf" srcId="{52564169-F085-467C-9BF6-E86826B68713}" destId="{CE1E8395-53BE-4DA6-A8E9-18282A7190FD}" srcOrd="0" destOrd="0" presId="urn:microsoft.com/office/officeart/2005/8/layout/cycle2"/>
    <dgm:cxn modelId="{92330055-8568-49CC-A160-5BF6540955FF}" type="presParOf" srcId="{3E29A7AF-AFB2-4308-BF69-4F819E6D69E3}" destId="{1AA88A76-7CAA-49EA-AB35-D2CD8B0EAF43}" srcOrd="0" destOrd="0" presId="urn:microsoft.com/office/officeart/2005/8/layout/cycle2"/>
    <dgm:cxn modelId="{FE40C696-80F9-4B45-9C6F-896A1AF45FB3}" type="presParOf" srcId="{3E29A7AF-AFB2-4308-BF69-4F819E6D69E3}" destId="{D4E52F65-CC64-4C8A-B5A1-F90C72898556}" srcOrd="1" destOrd="0" presId="urn:microsoft.com/office/officeart/2005/8/layout/cycle2"/>
    <dgm:cxn modelId="{9D502F06-BEAD-4832-9767-33BF9909D789}" type="presParOf" srcId="{D4E52F65-CC64-4C8A-B5A1-F90C72898556}" destId="{3672729C-0684-449C-830A-55622E54A2E1}" srcOrd="0" destOrd="0" presId="urn:microsoft.com/office/officeart/2005/8/layout/cycle2"/>
    <dgm:cxn modelId="{3169B6C5-E853-4A0C-99CE-C31B3184E50E}" type="presParOf" srcId="{3E29A7AF-AFB2-4308-BF69-4F819E6D69E3}" destId="{4DED4D12-B204-43CC-83A5-EA7BC839BC36}" srcOrd="2" destOrd="0" presId="urn:microsoft.com/office/officeart/2005/8/layout/cycle2"/>
    <dgm:cxn modelId="{9C104809-DF1A-4C75-A6F8-A07543A541CD}" type="presParOf" srcId="{3E29A7AF-AFB2-4308-BF69-4F819E6D69E3}" destId="{7F56B3E7-0E3E-4567-B50F-0490AB5BD809}" srcOrd="3" destOrd="0" presId="urn:microsoft.com/office/officeart/2005/8/layout/cycle2"/>
    <dgm:cxn modelId="{72BC024E-B144-406A-801A-96D69E62D1B1}" type="presParOf" srcId="{7F56B3E7-0E3E-4567-B50F-0490AB5BD809}" destId="{42E2D73A-2D15-427D-B5B7-39511E11D9A2}" srcOrd="0" destOrd="0" presId="urn:microsoft.com/office/officeart/2005/8/layout/cycle2"/>
    <dgm:cxn modelId="{FB2ED7EA-C6D8-4105-9A8E-BCBA7F20F6EB}" type="presParOf" srcId="{3E29A7AF-AFB2-4308-BF69-4F819E6D69E3}" destId="{20F51D91-5105-42C7-A77A-6E3DD2455333}" srcOrd="4" destOrd="0" presId="urn:microsoft.com/office/officeart/2005/8/layout/cycle2"/>
    <dgm:cxn modelId="{2BB9C74A-0FAE-432C-96B2-59975AB812DD}" type="presParOf" srcId="{3E29A7AF-AFB2-4308-BF69-4F819E6D69E3}" destId="{AEE7B17D-1B2B-47D3-801C-AC27996CFE0A}" srcOrd="5" destOrd="0" presId="urn:microsoft.com/office/officeart/2005/8/layout/cycle2"/>
    <dgm:cxn modelId="{809A7B6C-DE3F-428B-99C1-F74476CA65C5}" type="presParOf" srcId="{AEE7B17D-1B2B-47D3-801C-AC27996CFE0A}" destId="{0205E8FC-609E-4179-B8E1-AB278B8CD72C}" srcOrd="0" destOrd="0" presId="urn:microsoft.com/office/officeart/2005/8/layout/cycle2"/>
    <dgm:cxn modelId="{C613895C-AA61-47B1-9888-50D3DC565678}" type="presParOf" srcId="{3E29A7AF-AFB2-4308-BF69-4F819E6D69E3}" destId="{A4227BA3-4A40-4550-9627-C828BFA0213E}" srcOrd="6" destOrd="0" presId="urn:microsoft.com/office/officeart/2005/8/layout/cycle2"/>
    <dgm:cxn modelId="{DDDF01E1-CB66-4A4D-8A05-2D58D8931131}" type="presParOf" srcId="{3E29A7AF-AFB2-4308-BF69-4F819E6D69E3}" destId="{0609682E-7AC9-40E3-A917-D95F7C961A2E}" srcOrd="7" destOrd="0" presId="urn:microsoft.com/office/officeart/2005/8/layout/cycle2"/>
    <dgm:cxn modelId="{92E23109-2D85-450D-B0AC-E69E1DA34F96}" type="presParOf" srcId="{0609682E-7AC9-40E3-A917-D95F7C961A2E}" destId="{68D789F9-CB1E-48D6-BD54-421DE83A6495}" srcOrd="0" destOrd="0" presId="urn:microsoft.com/office/officeart/2005/8/layout/cycle2"/>
    <dgm:cxn modelId="{D4CF0B06-6ADC-4D2D-937F-7ACAAB36D5AD}" type="presParOf" srcId="{3E29A7AF-AFB2-4308-BF69-4F819E6D69E3}" destId="{5CE0E9E0-55A7-4FE6-B515-E85A76E20255}" srcOrd="8" destOrd="0" presId="urn:microsoft.com/office/officeart/2005/8/layout/cycle2"/>
    <dgm:cxn modelId="{FAEF5773-F292-4CD3-A8A7-CA1C367108AD}" type="presParOf" srcId="{3E29A7AF-AFB2-4308-BF69-4F819E6D69E3}" destId="{CE1E8395-53BE-4DA6-A8E9-18282A7190FD}" srcOrd="9" destOrd="0" presId="urn:microsoft.com/office/officeart/2005/8/layout/cycle2"/>
    <dgm:cxn modelId="{0F8D9413-D105-4A8E-8E4E-72E9EF1E61D9}" type="presParOf" srcId="{CE1E8395-53BE-4DA6-A8E9-18282A7190FD}" destId="{B34CEF94-2971-4DFC-8291-F2D1EA9AA709}" srcOrd="0" destOrd="0" presId="urn:microsoft.com/office/officeart/2005/8/layout/cycle2"/>
    <dgm:cxn modelId="{99319940-BC4D-43E5-BC7E-A2894266043C}" type="presParOf" srcId="{3E29A7AF-AFB2-4308-BF69-4F819E6D69E3}" destId="{9ACB140A-6E92-45DD-9D65-1F3361745EEC}" srcOrd="10" destOrd="0" presId="urn:microsoft.com/office/officeart/2005/8/layout/cycle2"/>
    <dgm:cxn modelId="{EC77E8A6-27D2-48E0-AE55-07DA5E4F35EA}" type="presParOf" srcId="{3E29A7AF-AFB2-4308-BF69-4F819E6D69E3}" destId="{A20E872C-8781-4513-B3B3-E16430635A6B}" srcOrd="11" destOrd="0" presId="urn:microsoft.com/office/officeart/2005/8/layout/cycle2"/>
    <dgm:cxn modelId="{CD54427E-5677-4536-9A8E-A104F1ED5550}" type="presParOf" srcId="{A20E872C-8781-4513-B3B3-E16430635A6B}" destId="{8FEFBD24-A7DA-46B2-A972-4F502BCAD168}" srcOrd="0" destOrd="0" presId="urn:microsoft.com/office/officeart/2005/8/layout/cycle2"/>
    <dgm:cxn modelId="{EBC11299-0012-4DC6-9774-F0030431AD96}" type="presParOf" srcId="{3E29A7AF-AFB2-4308-BF69-4F819E6D69E3}" destId="{D043D1DB-08C6-4F25-A49C-0DF14011141A}" srcOrd="12" destOrd="0" presId="urn:microsoft.com/office/officeart/2005/8/layout/cycle2"/>
    <dgm:cxn modelId="{29F16B53-7AE4-4E84-A635-7921E54A236A}" type="presParOf" srcId="{3E29A7AF-AFB2-4308-BF69-4F819E6D69E3}" destId="{F386E3C8-0034-4481-915A-3543E6C91C6F}" srcOrd="13" destOrd="0" presId="urn:microsoft.com/office/officeart/2005/8/layout/cycle2"/>
    <dgm:cxn modelId="{3FA6BD90-BCBE-428B-8809-F41D1906BD69}" type="presParOf" srcId="{F386E3C8-0034-4481-915A-3543E6C91C6F}" destId="{5CB4690D-3A17-4695-BF7D-46962D7E2F2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44466-EA1D-4D74-843F-127EB9DB4FE0}">
      <dsp:nvSpPr>
        <dsp:cNvPr id="0" name=""/>
        <dsp:cNvSpPr/>
      </dsp:nvSpPr>
      <dsp:spPr>
        <a:xfrm rot="5400000">
          <a:off x="-363052" y="1072177"/>
          <a:ext cx="1668878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40DEF-3681-4AE0-8806-E9F4C395604B}">
      <dsp:nvSpPr>
        <dsp:cNvPr id="0" name=""/>
        <dsp:cNvSpPr/>
      </dsp:nvSpPr>
      <dsp:spPr>
        <a:xfrm>
          <a:off x="18846" y="4125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PLANNING (FINANCIAL)</a:t>
          </a:r>
        </a:p>
      </dsp:txBody>
      <dsp:txXfrm>
        <a:off x="18846" y="4125"/>
        <a:ext cx="2238226" cy="1342935"/>
      </dsp:txXfrm>
    </dsp:sp>
    <dsp:sp modelId="{B7C29D76-07ED-4223-9C2B-88748858E82D}">
      <dsp:nvSpPr>
        <dsp:cNvPr id="0" name=""/>
        <dsp:cNvSpPr/>
      </dsp:nvSpPr>
      <dsp:spPr>
        <a:xfrm rot="5400000">
          <a:off x="-363052" y="2750847"/>
          <a:ext cx="1668878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3FB74-8B3D-4425-A6D9-68FDD868600B}">
      <dsp:nvSpPr>
        <dsp:cNvPr id="0" name=""/>
        <dsp:cNvSpPr/>
      </dsp:nvSpPr>
      <dsp:spPr>
        <a:xfrm>
          <a:off x="18846" y="1682794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IMPLEMENTATION</a:t>
          </a:r>
        </a:p>
      </dsp:txBody>
      <dsp:txXfrm>
        <a:off x="18846" y="1682794"/>
        <a:ext cx="2238226" cy="1342935"/>
      </dsp:txXfrm>
    </dsp:sp>
    <dsp:sp modelId="{79021D2B-DEA9-4D72-9C4E-91314B52006A}">
      <dsp:nvSpPr>
        <dsp:cNvPr id="0" name=""/>
        <dsp:cNvSpPr/>
      </dsp:nvSpPr>
      <dsp:spPr>
        <a:xfrm>
          <a:off x="476282" y="3590182"/>
          <a:ext cx="2967049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45EB1-519A-4CDC-A598-55B601CDC4EE}">
      <dsp:nvSpPr>
        <dsp:cNvPr id="0" name=""/>
        <dsp:cNvSpPr/>
      </dsp:nvSpPr>
      <dsp:spPr>
        <a:xfrm>
          <a:off x="18846" y="3361464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ASSESSMENT</a:t>
          </a:r>
        </a:p>
      </dsp:txBody>
      <dsp:txXfrm>
        <a:off x="18846" y="3361464"/>
        <a:ext cx="2238226" cy="1342935"/>
      </dsp:txXfrm>
    </dsp:sp>
    <dsp:sp modelId="{0B2AC6CA-BDBB-4D2F-914B-18F961EC193B}">
      <dsp:nvSpPr>
        <dsp:cNvPr id="0" name=""/>
        <dsp:cNvSpPr/>
      </dsp:nvSpPr>
      <dsp:spPr>
        <a:xfrm rot="16200000">
          <a:off x="2613788" y="2750847"/>
          <a:ext cx="1668878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94BEE-99A1-4149-ADB8-F0080E4D21C8}">
      <dsp:nvSpPr>
        <dsp:cNvPr id="0" name=""/>
        <dsp:cNvSpPr/>
      </dsp:nvSpPr>
      <dsp:spPr>
        <a:xfrm>
          <a:off x="2995686" y="3361464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QUALITY PRINCIPLES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CURRICULUM OUTCOMES</a:t>
          </a:r>
        </a:p>
      </dsp:txBody>
      <dsp:txXfrm>
        <a:off x="2995686" y="3361464"/>
        <a:ext cx="2238226" cy="1342935"/>
      </dsp:txXfrm>
    </dsp:sp>
    <dsp:sp modelId="{191C7F24-1AD4-40FF-9172-F7BBC2342B72}">
      <dsp:nvSpPr>
        <dsp:cNvPr id="0" name=""/>
        <dsp:cNvSpPr/>
      </dsp:nvSpPr>
      <dsp:spPr>
        <a:xfrm rot="16200000">
          <a:off x="2613788" y="1072177"/>
          <a:ext cx="1668878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59A386-0808-496B-B7D8-13107F828E49}">
      <dsp:nvSpPr>
        <dsp:cNvPr id="0" name=""/>
        <dsp:cNvSpPr/>
      </dsp:nvSpPr>
      <dsp:spPr>
        <a:xfrm>
          <a:off x="2995686" y="1682794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EFFECTIVE TEACHING AND LEARNING</a:t>
          </a:r>
        </a:p>
      </dsp:txBody>
      <dsp:txXfrm>
        <a:off x="2995686" y="1682794"/>
        <a:ext cx="2238226" cy="1342935"/>
      </dsp:txXfrm>
    </dsp:sp>
    <dsp:sp modelId="{22391C8E-8C9B-49DB-AD33-6F1735DB17D5}">
      <dsp:nvSpPr>
        <dsp:cNvPr id="0" name=""/>
        <dsp:cNvSpPr/>
      </dsp:nvSpPr>
      <dsp:spPr>
        <a:xfrm>
          <a:off x="3453123" y="232843"/>
          <a:ext cx="2967049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63F34-BEAE-4B82-89B9-BF0646DD219B}">
      <dsp:nvSpPr>
        <dsp:cNvPr id="0" name=""/>
        <dsp:cNvSpPr/>
      </dsp:nvSpPr>
      <dsp:spPr>
        <a:xfrm>
          <a:off x="2995686" y="4125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EFFICIENCY/ SECURITY</a:t>
          </a:r>
        </a:p>
      </dsp:txBody>
      <dsp:txXfrm>
        <a:off x="2995686" y="4125"/>
        <a:ext cx="2238226" cy="1342935"/>
      </dsp:txXfrm>
    </dsp:sp>
    <dsp:sp modelId="{075551B5-856E-403F-9E48-E84C9CA6777E}">
      <dsp:nvSpPr>
        <dsp:cNvPr id="0" name=""/>
        <dsp:cNvSpPr/>
      </dsp:nvSpPr>
      <dsp:spPr>
        <a:xfrm rot="5400000">
          <a:off x="5590629" y="1072177"/>
          <a:ext cx="1668878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9DF49-1F20-4521-A8CD-E270ADF0E0FE}">
      <dsp:nvSpPr>
        <dsp:cNvPr id="0" name=""/>
        <dsp:cNvSpPr/>
      </dsp:nvSpPr>
      <dsp:spPr>
        <a:xfrm>
          <a:off x="5972527" y="4125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CONTINUOS IMPROVEMENT</a:t>
          </a:r>
        </a:p>
      </dsp:txBody>
      <dsp:txXfrm>
        <a:off x="5972527" y="4125"/>
        <a:ext cx="2238226" cy="1342935"/>
      </dsp:txXfrm>
    </dsp:sp>
    <dsp:sp modelId="{235F4B8D-D9E3-44DC-A7F7-38FB29BE8076}">
      <dsp:nvSpPr>
        <dsp:cNvPr id="0" name=""/>
        <dsp:cNvSpPr/>
      </dsp:nvSpPr>
      <dsp:spPr>
        <a:xfrm rot="5400000">
          <a:off x="5590629" y="2750847"/>
          <a:ext cx="1668878" cy="20144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F52B70-E979-44BC-BE0E-FA1159FD1059}">
      <dsp:nvSpPr>
        <dsp:cNvPr id="0" name=""/>
        <dsp:cNvSpPr/>
      </dsp:nvSpPr>
      <dsp:spPr>
        <a:xfrm>
          <a:off x="5972527" y="1682794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INSERVICE TRAINING</a:t>
          </a:r>
        </a:p>
      </dsp:txBody>
      <dsp:txXfrm>
        <a:off x="5972527" y="1682794"/>
        <a:ext cx="2238226" cy="1342935"/>
      </dsp:txXfrm>
    </dsp:sp>
    <dsp:sp modelId="{3AE9979B-85DC-40D8-9A4C-51AE81D730C7}">
      <dsp:nvSpPr>
        <dsp:cNvPr id="0" name=""/>
        <dsp:cNvSpPr/>
      </dsp:nvSpPr>
      <dsp:spPr>
        <a:xfrm>
          <a:off x="5972527" y="3361464"/>
          <a:ext cx="2238226" cy="1342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MAINTENANCE</a:t>
          </a:r>
        </a:p>
      </dsp:txBody>
      <dsp:txXfrm>
        <a:off x="5972527" y="3361464"/>
        <a:ext cx="2238226" cy="1342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88A76-7CAA-49EA-AB35-D2CD8B0EAF43}">
      <dsp:nvSpPr>
        <dsp:cNvPr id="0" name=""/>
        <dsp:cNvSpPr/>
      </dsp:nvSpPr>
      <dsp:spPr>
        <a:xfrm>
          <a:off x="3566293" y="241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CONSENSUS</a:t>
          </a:r>
        </a:p>
      </dsp:txBody>
      <dsp:txXfrm>
        <a:off x="3726947" y="160895"/>
        <a:ext cx="775704" cy="775704"/>
      </dsp:txXfrm>
    </dsp:sp>
    <dsp:sp modelId="{D4E52F65-CC64-4C8A-B5A1-F90C72898556}">
      <dsp:nvSpPr>
        <dsp:cNvPr id="0" name=""/>
        <dsp:cNvSpPr/>
      </dsp:nvSpPr>
      <dsp:spPr>
        <a:xfrm rot="1542857">
          <a:off x="4703806" y="717642"/>
          <a:ext cx="292229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>
        <a:off x="4708147" y="772671"/>
        <a:ext cx="204560" cy="222145"/>
      </dsp:txXfrm>
    </dsp:sp>
    <dsp:sp modelId="{4DED4D12-B204-43CC-83A5-EA7BC839BC36}">
      <dsp:nvSpPr>
        <dsp:cNvPr id="0" name=""/>
        <dsp:cNvSpPr/>
      </dsp:nvSpPr>
      <dsp:spPr>
        <a:xfrm>
          <a:off x="5051440" y="715450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POLICY TEAM</a:t>
          </a:r>
        </a:p>
      </dsp:txBody>
      <dsp:txXfrm>
        <a:off x="5212094" y="876104"/>
        <a:ext cx="775704" cy="775704"/>
      </dsp:txXfrm>
    </dsp:sp>
    <dsp:sp modelId="{7F56B3E7-0E3E-4567-B50F-0490AB5BD809}">
      <dsp:nvSpPr>
        <dsp:cNvPr id="0" name=""/>
        <dsp:cNvSpPr/>
      </dsp:nvSpPr>
      <dsp:spPr>
        <a:xfrm rot="4628571">
          <a:off x="5635391" y="1874301"/>
          <a:ext cx="292229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>
        <a:off x="5669471" y="1905614"/>
        <a:ext cx="204560" cy="222145"/>
      </dsp:txXfrm>
    </dsp:sp>
    <dsp:sp modelId="{20F51D91-5105-42C7-A77A-6E3DD2455333}">
      <dsp:nvSpPr>
        <dsp:cNvPr id="0" name=""/>
        <dsp:cNvSpPr/>
      </dsp:nvSpPr>
      <dsp:spPr>
        <a:xfrm>
          <a:off x="5418241" y="2322509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AUDIT</a:t>
          </a:r>
        </a:p>
      </dsp:txBody>
      <dsp:txXfrm>
        <a:off x="5578895" y="2483163"/>
        <a:ext cx="775704" cy="775704"/>
      </dsp:txXfrm>
    </dsp:sp>
    <dsp:sp modelId="{AEE7B17D-1B2B-47D3-801C-AC27996CFE0A}">
      <dsp:nvSpPr>
        <dsp:cNvPr id="0" name=""/>
        <dsp:cNvSpPr/>
      </dsp:nvSpPr>
      <dsp:spPr>
        <a:xfrm rot="7840389">
          <a:off x="5297875" y="3299017"/>
          <a:ext cx="284006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 rot="10800000">
        <a:off x="5368241" y="3340755"/>
        <a:ext cx="198804" cy="222145"/>
      </dsp:txXfrm>
    </dsp:sp>
    <dsp:sp modelId="{A4227BA3-4A40-4550-9627-C828BFA0213E}">
      <dsp:nvSpPr>
        <dsp:cNvPr id="0" name=""/>
        <dsp:cNvSpPr/>
      </dsp:nvSpPr>
      <dsp:spPr>
        <a:xfrm>
          <a:off x="4354027" y="3560946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DEVELOP POLICY</a:t>
          </a:r>
        </a:p>
      </dsp:txBody>
      <dsp:txXfrm>
        <a:off x="4514681" y="3721600"/>
        <a:ext cx="775704" cy="775704"/>
      </dsp:txXfrm>
    </dsp:sp>
    <dsp:sp modelId="{0609682E-7AC9-40E3-A917-D95F7C961A2E}">
      <dsp:nvSpPr>
        <dsp:cNvPr id="0" name=""/>
        <dsp:cNvSpPr/>
      </dsp:nvSpPr>
      <dsp:spPr>
        <a:xfrm rot="10692707">
          <a:off x="3967640" y="3949252"/>
          <a:ext cx="273321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 rot="10800000">
        <a:off x="4049616" y="4022021"/>
        <a:ext cx="191325" cy="222145"/>
      </dsp:txXfrm>
    </dsp:sp>
    <dsp:sp modelId="{5CE0E9E0-55A7-4FE6-B515-E85A76E20255}">
      <dsp:nvSpPr>
        <dsp:cNvPr id="0" name=""/>
        <dsp:cNvSpPr/>
      </dsp:nvSpPr>
      <dsp:spPr>
        <a:xfrm>
          <a:off x="2742099" y="3611271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VALIDATE POLICY</a:t>
          </a:r>
        </a:p>
      </dsp:txBody>
      <dsp:txXfrm>
        <a:off x="2902753" y="3771925"/>
        <a:ext cx="775704" cy="775704"/>
      </dsp:txXfrm>
    </dsp:sp>
    <dsp:sp modelId="{CE1E8395-53BE-4DA6-A8E9-18282A7190FD}">
      <dsp:nvSpPr>
        <dsp:cNvPr id="0" name=""/>
        <dsp:cNvSpPr/>
      </dsp:nvSpPr>
      <dsp:spPr>
        <a:xfrm rot="13885714">
          <a:off x="2635771" y="3336742"/>
          <a:ext cx="292229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 rot="10800000">
        <a:off x="2706936" y="3445061"/>
        <a:ext cx="204560" cy="222145"/>
      </dsp:txXfrm>
    </dsp:sp>
    <dsp:sp modelId="{9ACB140A-6E92-45DD-9D65-1F3361745EEC}">
      <dsp:nvSpPr>
        <dsp:cNvPr id="0" name=""/>
        <dsp:cNvSpPr/>
      </dsp:nvSpPr>
      <dsp:spPr>
        <a:xfrm>
          <a:off x="1714346" y="2322509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ADOPT AND COMMUNICATE</a:t>
          </a:r>
        </a:p>
      </dsp:txBody>
      <dsp:txXfrm>
        <a:off x="1875000" y="2483163"/>
        <a:ext cx="775704" cy="775704"/>
      </dsp:txXfrm>
    </dsp:sp>
    <dsp:sp modelId="{A20E872C-8781-4513-B3B3-E16430635A6B}">
      <dsp:nvSpPr>
        <dsp:cNvPr id="0" name=""/>
        <dsp:cNvSpPr/>
      </dsp:nvSpPr>
      <dsp:spPr>
        <a:xfrm rot="16971429">
          <a:off x="2298298" y="1890428"/>
          <a:ext cx="292229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>
        <a:off x="2332378" y="2007211"/>
        <a:ext cx="204560" cy="222145"/>
      </dsp:txXfrm>
    </dsp:sp>
    <dsp:sp modelId="{D043D1DB-08C6-4F25-A49C-0DF14011141A}">
      <dsp:nvSpPr>
        <dsp:cNvPr id="0" name=""/>
        <dsp:cNvSpPr/>
      </dsp:nvSpPr>
      <dsp:spPr>
        <a:xfrm>
          <a:off x="2081147" y="715450"/>
          <a:ext cx="1097012" cy="1097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kern="1200" dirty="0"/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EVALUATE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kern="1200" dirty="0"/>
            <a:t>REVIEW AND REVISE</a:t>
          </a:r>
        </a:p>
      </dsp:txBody>
      <dsp:txXfrm>
        <a:off x="2241801" y="876104"/>
        <a:ext cx="775704" cy="775704"/>
      </dsp:txXfrm>
    </dsp:sp>
    <dsp:sp modelId="{F386E3C8-0034-4481-915A-3543E6C91C6F}">
      <dsp:nvSpPr>
        <dsp:cNvPr id="0" name=""/>
        <dsp:cNvSpPr/>
      </dsp:nvSpPr>
      <dsp:spPr>
        <a:xfrm rot="20057143">
          <a:off x="3218660" y="724819"/>
          <a:ext cx="292229" cy="370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600" kern="1200" dirty="0"/>
        </a:p>
      </dsp:txBody>
      <dsp:txXfrm>
        <a:off x="3223001" y="817886"/>
        <a:ext cx="204560" cy="222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07-02T15:53:20.469"/>
    </inkml:context>
    <inkml:brush xml:id="br0">
      <inkml:brushProperty name="width" value="0.08819" units="cm"/>
      <inkml:brushProperty name="height" value="0.35278" units="cm"/>
      <inkml:brushProperty name="color" value="#C0504D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0 165,'0'0,"0"0,25 0,0 0,49 0,25 0,1 25,-26 0,50-1,-50-24,1 0,-26 25,26 0,-1-25,-49 25,25-25,-1 0,-49 0,0-25,50-25,49 26,-24-1,123-25,75 25,-50 1,-99 24,0-25,-99 25,0 0,-25 0,0-25,25 25,-25 0,24 0,1 0,0 0,-25 0,0 0,25 0,0 25,-1-25,26 25,-25-25,0 0,-1 0,-24 0,50 0,-25 0,0 0,-1 0,-24 0,25 0,0 0,0 0,-25 0,25 0,-1 0,-24 0,25 0,-25 0,25 0,-25 0,25 0,0 0,-25 0,24 0,-24 0,25 0,0 0,0 0,-25 0,25 0,0 0,-25 24,24-24,-24 0,0 0,25 25,-25 0,25-25,0 0,-50 25,-49 0,24-25,25 24,0-24,0 25,1-25,-1 0,25 0,-25 0,0 0,0 0,1 0,-1 0,0 0,0 0,0 0,25 0,-24 0,-1 0,25 0,-25 0,25 0,-25-25,0 25,-24 0,49 0,-25-24,0 24,0 0,25 0,-24 0,24 0,0-25,-25 25,25 0,-50 0,50-25,-49 25,24 0,0 0,-49-50,24 50,25-24,-24 24,-26 0,50 0,25-25,0 25,-25 0,-24 0,24 0,-25 0,1 0,49 0,-25 0,0 0,0 0,1-25,24 25,-50 0,50 0,-25 0,-24 0,49 0,-25 0,0 0,-25 0,50 0,-24-25,-26 25,50 0,-50 0,50 0,-24 0,24 0,-25 0,25 0,-25 0,0 0,25 0,-25 0,1 0,-1 0,0 0,0 0,0 0,-49 0,24 0,26 0,-1 0,-25 0,25 0,-24 0,-1 0,25 0,0 0,-24 0,49 0,-25 0,-25 0,50 0,-24 0,24 0,-25 0,0 0,0 0,0 0,1 0,-1 0,0 0,25 0,-25 0,0 0,1 0,24 0,-25 0,25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07-02T15:53:42.102"/>
    </inkml:context>
    <inkml:brush xml:id="br0">
      <inkml:brushProperty name="width" value="0.08819" units="cm"/>
      <inkml:brushProperty name="height" value="0.35278" units="cm"/>
      <inkml:brushProperty name="color" value="#C0504D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2,'0'0,"25"0,0 0,0 0,0 0,-1 0,1 0,0 0,0 0,0 0,-1 0,1 0,-25 0,25 0,0 0,-25 0,25 0,-25 0,49 0,-24 25,0-25,0 0,-25 0,24 0,1 0,-25 0,25 0,-25 0,25 0,-25 0,25 0,-1 0,-24 0,25 0,-25 0,25 0,0 0,0 0,-1 0,1 0,-25 0,25 0,-25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07-02T15:53:46.292"/>
    </inkml:context>
    <inkml:brush xml:id="br0">
      <inkml:brushProperty name="width" value="0.08819" units="cm"/>
      <inkml:brushProperty name="height" value="0.35278" units="cm"/>
      <inkml:brushProperty name="color" value="#C0504D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07-02T15:53:46.302"/>
    </inkml:context>
    <inkml:brush xml:id="br0">
      <inkml:brushProperty name="width" value="0.08819" units="cm"/>
      <inkml:brushProperty name="height" value="0.35278" units="cm"/>
      <inkml:brushProperty name="color" value="#C0504D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99,'0'0,"24"0,-24 0,25 0,0 0,-25 0,25 0,0 25,-1-25,1 0,0 0,25 25,-25-25,24 0,-49 0,0-25,50 25,24 0,100-25,-1 0,1 1,-100 24,1 0,-26-25,-24 25,-25 0,0-25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07-02T15:53:59.162"/>
    </inkml:context>
    <inkml:brush xml:id="br0">
      <inkml:brushProperty name="width" value="0.08819" units="cm"/>
      <inkml:brushProperty name="height" value="0.35278" units="cm"/>
      <inkml:brushProperty name="color" value="#C0504D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07-02T15:54:00.042"/>
    </inkml:context>
    <inkml:brush xml:id="br0">
      <inkml:brushProperty name="width" value="0.08819" units="cm"/>
      <inkml:brushProperty name="height" value="0.35278" units="cm"/>
      <inkml:brushProperty name="color" value="#C0504D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7E3277F-DCE8-48CB-B5A0-78CB03C701C2}" type="datetimeFigureOut">
              <a:rPr lang="en-ZA" smtClean="0"/>
              <a:pPr/>
              <a:t>2025/12/22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AD7C597-106C-4F16-839A-5966DE38E14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newsflash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../../Pictures/AutoCollage/marula_AutoCollage%202011.jpg" TargetMode="External"/><Relationship Id="rId2" Type="http://schemas.openxmlformats.org/officeDocument/2006/relationships/hyperlink" Target="../PERSONAL/THE%20STATE%20OF%20ENVIRONMENT%20AT%20OUR%20SCHOOL.ppt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../jubilee/ART%20AND%20CULTURE%20PROJECT.ppt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PARTNERS%20IN%20LEARNING_AutoCollage_21_Images.jpg" TargetMode="External"/><Relationship Id="rId2" Type="http://schemas.openxmlformats.org/officeDocument/2006/relationships/hyperlink" Target="../MICROSOFT%20PARTNERS%20IN%20PROJECT%202013.ppt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../../Pictures/sams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../../Pictures/AutoCollage/community%20projects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ZA" dirty="0"/>
              <a:t>SCHOOLNETSA CONFERENCE FREESTATE UNIVERSITY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221088"/>
            <a:ext cx="6400800" cy="1198984"/>
          </a:xfr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l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ZA" dirty="0"/>
              <a:t>ICT LEADERSHIP IN SCHOOLS</a:t>
            </a:r>
          </a:p>
          <a:p>
            <a:r>
              <a:rPr lang="en-ZA"/>
              <a:t>Mokhudu Mojapelo</a:t>
            </a:r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ZA" dirty="0"/>
              <a:t>Mokhudu machaba</a:t>
            </a:r>
            <a:br>
              <a:rPr lang="en-ZA" dirty="0"/>
            </a:br>
            <a:r>
              <a:rPr lang="en-ZA" dirty="0"/>
              <a:t>from ngwanamago primary school</a:t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6400800" cy="3168352"/>
          </a:xfrm>
          <a:ln w="76200">
            <a:solidFill>
              <a:schemeClr val="tx1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>
            <a:normAutofit fontScale="85000" lnSpcReduction="20000"/>
          </a:bodyPr>
          <a:lstStyle/>
          <a:p>
            <a:endParaRPr lang="en-ZA" dirty="0"/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Email: teblesmo@yahoo.com</a:t>
            </a:r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Follow me on twitter @teblesmo</a:t>
            </a:r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Face book: mokhudu machaba</a:t>
            </a:r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Diigo: Mokhudu Machaba</a:t>
            </a:r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LinkedIn: Mokhudu Machaba</a:t>
            </a:r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Edmodo: Mokhudu Machaba</a:t>
            </a:r>
          </a:p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Slide share: Mokhudu Machaba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What is 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4800" dirty="0"/>
              <a:t>Information </a:t>
            </a:r>
          </a:p>
          <a:p>
            <a:pPr algn="ctr"/>
            <a:r>
              <a:rPr lang="en-ZA" sz="4800" dirty="0"/>
              <a:t>And </a:t>
            </a:r>
          </a:p>
          <a:p>
            <a:pPr algn="ctr"/>
            <a:r>
              <a:rPr lang="en-ZA" sz="4800" dirty="0"/>
              <a:t>Communication </a:t>
            </a:r>
          </a:p>
          <a:p>
            <a:pPr algn="ctr"/>
            <a:r>
              <a:rPr lang="en-ZA" sz="4800" dirty="0"/>
              <a:t>Technology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SUCCESS OF THE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effective success of the school is based on the adaptation of reforms.</a:t>
            </a:r>
          </a:p>
          <a:p>
            <a:r>
              <a:rPr lang="en-ZA" dirty="0"/>
              <a:t>The government stake holders must acknowledge the pedagogical use of ICT and be prepared to lead this reforms.</a:t>
            </a:r>
          </a:p>
          <a:p>
            <a:r>
              <a:rPr lang="en-ZA" dirty="0"/>
              <a:t>If the above can acknowledge the change, it will then influence teachers, motivate and make them be willing to adapt to change.</a:t>
            </a:r>
          </a:p>
          <a:p>
            <a:r>
              <a:rPr lang="en-ZA" dirty="0"/>
              <a:t>This will at the end be beneficial to the learners and the community as a whole.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0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SUCCESS CONTINUES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Principals should effectively take the lead in adapting to this change because they are first in charge in schools.</a:t>
            </a:r>
          </a:p>
          <a:p>
            <a:r>
              <a:rPr lang="en-ZA" dirty="0"/>
              <a:t>Principals who are inspirational and willing to learn through ICT becomes a role model.</a:t>
            </a:r>
          </a:p>
          <a:p>
            <a:r>
              <a:rPr lang="en-ZA" dirty="0"/>
              <a:t>As there is a rapid change in ICT there is a great need in in-service training of the teachers by the department.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BUYING EQUIPMENTS FOR ICT AT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/>
              <a:t>The school has to get the proper specification of the equipment they need. E.g. Size of the hard drive, the speed of the processor, the software's and so on</a:t>
            </a:r>
          </a:p>
          <a:p>
            <a:r>
              <a:rPr lang="en-ZA" dirty="0"/>
              <a:t>Many times schools buy computer  equipments because someone came to sell to them. They do not know specification on the computer and so on. </a:t>
            </a:r>
          </a:p>
          <a:p>
            <a:r>
              <a:rPr lang="en-ZA" dirty="0"/>
              <a:t>At the end of the day you find computer labs being white elephants because they are not competent with the programs they are using with the learners. </a:t>
            </a:r>
          </a:p>
          <a:p>
            <a:r>
              <a:rPr lang="en-ZA" dirty="0"/>
              <a:t>The school must have an adviser whenever it has to buy equipments or they have to consult with the relevant people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BUDGET PROCESS AND ITS POLICY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ICT POLICY DEVELOPMENT CYCLE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5 0.03198  0.037 0.06529  0.055 0.07861  C 0.082 0.09993  0.108 0.10793  0.113 0.09727  C 0.117 0.08661  0.099 0.05996  0.072 0.03864  C 0.054 0.02532  0.021 0.01599  -0.008 0.01466  C -0.036 0.01599  -0.07 0.02532  -0.088 0.03864  C -0.115 0.05996  -0.133 0.08661  -0.128 0.09727  C -0.123 0.10793  -0.097 0.09993  -0.071 0.07861  C -0.053 0.06529  -0.03 0.03198  -0.016 0  C -0.001 -0.03331  0.009 -0.07728  0.009 -0.10526  C 0.009 -0.1479  0.002 -0.18121  -0.008 -0.18121  C -0.017 -0.18121  -0.025 -0.1479  -0.025 -0.10526  C -0.025 -0.07728  -0.014 -0.03331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WHO MUST BE INVOLVED IN POLICY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STAFF</a:t>
            </a:r>
          </a:p>
          <a:p>
            <a:r>
              <a:rPr lang="en-ZA" dirty="0"/>
              <a:t>PARENTS</a:t>
            </a:r>
          </a:p>
          <a:p>
            <a:r>
              <a:rPr lang="en-ZA" dirty="0"/>
              <a:t>MANAGEMENT</a:t>
            </a:r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ME AS AN ICT LEADER AT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I developed the love of ICT after we got training from Avuxeni computer academy in collaboration with Netday, Uniforum, Coza Cares and ISPA.</a:t>
            </a:r>
          </a:p>
          <a:p>
            <a:r>
              <a:rPr lang="en-ZA" dirty="0"/>
              <a:t>That was in 2009, we did projects and I got nominated for the 10 finalists for Super Teacher Award. I was the runner – up and was awarded a laptop.</a:t>
            </a:r>
          </a:p>
          <a:p>
            <a:r>
              <a:rPr lang="en-ZA" dirty="0"/>
              <a:t>In 2010 I could not do anything since the management of the school could not understand any language I spoke on ICT.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CONTINUES.......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ZA" dirty="0"/>
              <a:t>	With RNR in 2011 I volunteered to leave the school and went to the present school I am working now.</a:t>
            </a:r>
          </a:p>
          <a:p>
            <a:pPr>
              <a:buNone/>
            </a:pPr>
            <a:r>
              <a:rPr lang="en-ZA" dirty="0"/>
              <a:t>	Coza Cares sponsored us again to attend the conference in St. John’s College the same year (2011). And that ignited in me the passion I always had of ICT.</a:t>
            </a:r>
          </a:p>
          <a:p>
            <a:pPr>
              <a:buNone/>
            </a:pPr>
            <a:r>
              <a:rPr lang="en-ZA" dirty="0"/>
              <a:t>	As a junior teacher at my present school, I still find it difficult to work on ICT, getting resources to work with the learners and just to be heared whenever I make suggestions on ICT.</a:t>
            </a:r>
          </a:p>
        </p:txBody>
      </p:sp>
    </p:spTree>
  </p:cSld>
  <p:clrMapOvr>
    <a:masterClrMapping/>
  </p:clrMapOvr>
  <p:transition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Initiated projects at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In 2011 we did the Marula project with learners where I involved community members. (Social Sciences, NS % Tech, A%C. </a:t>
            </a:r>
            <a:r>
              <a:rPr lang="en-ZA" dirty="0">
                <a:hlinkClick r:id="rId2" action="ppaction://hlinkpres?slideindex=1&amp;slidetitle="/>
              </a:rPr>
              <a:t>..\PERSONAL\THE STATE OF ENVIRONMENT AT OUR SCHOOL.pptx</a:t>
            </a:r>
            <a:r>
              <a:rPr lang="en-ZA" dirty="0"/>
              <a:t>. This project we also competed at the Dept of Environmental and our school was a new comer there and we got position 6 out of 25 schools. We are looking forward to make this project a standing one were we have spoken to the municipality to adopt us. </a:t>
            </a:r>
            <a:r>
              <a:rPr lang="en-ZA" dirty="0">
                <a:hlinkClick r:id="rId3" action="ppaction://hlinkfile"/>
              </a:rPr>
              <a:t>../../Pictures/Auto Collage/marula_AutoCollage%202011.jpg</a:t>
            </a:r>
            <a:r>
              <a:rPr lang="en-ZA" dirty="0"/>
              <a:t> </a:t>
            </a:r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PROJECT CONTINUES (PAPER DOLL)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ZA" dirty="0"/>
              <a:t> The second project with the learners was a project that came out totally from the learners. They called it Mqoqiso, then I got fascinated with the idea, and I prepared an ICT lesson on it</a:t>
            </a:r>
          </a:p>
          <a:p>
            <a:pPr>
              <a:buNone/>
            </a:pPr>
            <a:r>
              <a:rPr lang="en-ZA" dirty="0"/>
              <a:t>We had a problem with learners cutting papers in class and playing in the absence of every teacher. </a:t>
            </a:r>
          </a:p>
          <a:p>
            <a:pPr>
              <a:buNone/>
            </a:pPr>
            <a:r>
              <a:rPr lang="en-ZA" dirty="0">
                <a:hlinkClick r:id="rId2" action="ppaction://hlinkpres?slideindex=1&amp;slidetitle="/>
              </a:rPr>
              <a:t>..\jubilee\ART AND CULTURE PROJECT.pptx</a:t>
            </a:r>
            <a:endParaRPr lang="en-ZA" dirty="0"/>
          </a:p>
          <a:p>
            <a:pPr>
              <a:buNone/>
            </a:pPr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PROJECT ...... (MUSIC MIMING &amp; SINGING) 2013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This is our lifeskill project and we aiming to produce more talents on it. </a:t>
            </a:r>
            <a:r>
              <a:rPr lang="en-ZA" dirty="0">
                <a:hlinkClick r:id="rId2" action="ppaction://hlinkpres?slideindex=1&amp;slidetitle=" tooltip="SINGING AND MIMING"/>
              </a:rPr>
              <a:t>../MICROSOFT%20PARTNERS%20IN%20PROJECT%202013.pptx</a:t>
            </a:r>
            <a:endParaRPr lang="en-ZA" dirty="0"/>
          </a:p>
          <a:p>
            <a:r>
              <a:rPr lang="en-ZA" dirty="0">
                <a:hlinkClick r:id="rId3" action="ppaction://hlinkfile"/>
              </a:rPr>
              <a:t>PARTNERS IN LEARNING_AutoCollage_21_Images.jpg</a:t>
            </a:r>
            <a:r>
              <a:rPr lang="en-ZA" dirty="0"/>
              <a:t>.</a:t>
            </a:r>
          </a:p>
          <a:p>
            <a:r>
              <a:rPr lang="en-ZA" dirty="0"/>
              <a:t>Most of the time i have to improvise because there are no policies in place. </a:t>
            </a:r>
          </a:p>
          <a:p>
            <a:r>
              <a:rPr lang="en-ZA" dirty="0"/>
              <a:t>We do our projects in the afternoon when everyone else has gone home and the learners are so co-operative they love what they do with me.</a:t>
            </a:r>
          </a:p>
          <a:p>
            <a:endParaRPr lang="en-ZA" dirty="0"/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PEER COACHING AND ADMINISTRATIVE WORK.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/>
              <a:t> Whenever there is a need for the work to be done either administratively or the one educator need help on ICT I do teach them and show them how things are done around.</a:t>
            </a:r>
          </a:p>
          <a:p>
            <a:r>
              <a:rPr lang="en-ZA" dirty="0"/>
              <a:t>Presentations for the principal, lesson plans, assessment tools, file dividers Tests you name them. </a:t>
            </a:r>
          </a:p>
          <a:p>
            <a:r>
              <a:rPr lang="en-ZA" dirty="0"/>
              <a:t>As I am presenting now there are computer lessons with the university of Limpopo for educators and nurses, so from my school seven educators are attending. I got the information very late but I improvised my own resources to register for all of them.</a:t>
            </a:r>
          </a:p>
          <a:p>
            <a:pPr>
              <a:buNone/>
            </a:pPr>
            <a:endParaRPr lang="en-ZA" dirty="0"/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697288" y="3830638"/>
              <a:ext cx="1116012" cy="107950"/>
            </p14:xfrm>
          </p:contentPart>
        </mc:Choice>
        <mc:Fallback xmlns="">
          <p:pic>
            <p:nvPicPr>
              <p:cNvPr id="102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81458" y="3771634"/>
                <a:ext cx="1147312" cy="2259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05600" y="4152900"/>
              <a:ext cx="287338" cy="7938"/>
            </p14:xfrm>
          </p:contentPart>
        </mc:Choice>
        <mc:Fallback xmlns="">
          <p:pic>
            <p:nvPicPr>
              <p:cNvPr id="102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89697" y="4119636"/>
                <a:ext cx="318783" cy="74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204475" y="42087800"/>
              <a:ext cx="0" cy="0"/>
            </p14:xfrm>
          </p:contentPart>
        </mc:Choice>
        <mc:Fallback xmlns="">
          <p:pic>
            <p:nvPicPr>
              <p:cNvPr id="1029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04475" y="4208780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3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32525" y="4249738"/>
              <a:ext cx="428625" cy="55562"/>
            </p14:xfrm>
          </p:contentPart>
        </mc:Choice>
        <mc:Fallback xmlns="">
          <p:pic>
            <p:nvPicPr>
              <p:cNvPr id="103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16690" y="4186239"/>
                <a:ext cx="459935" cy="1825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31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736963" y="26481088"/>
              <a:ext cx="0" cy="0"/>
            </p14:xfrm>
          </p:contentPart>
        </mc:Choice>
        <mc:Fallback xmlns="">
          <p:pic>
            <p:nvPicPr>
              <p:cNvPr id="1031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36963" y="2648108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32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736963" y="26481088"/>
              <a:ext cx="0" cy="0"/>
            </p14:xfrm>
          </p:contentPart>
        </mc:Choice>
        <mc:Fallback xmlns="">
          <p:pic>
            <p:nvPicPr>
              <p:cNvPr id="1032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36963" y="26481088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>
    <p:newsfla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dirty="0"/>
              <a:t>Although I am not recommended to go to the workshops for this program when they get stuck along the way as an ICT educator I come in to help. </a:t>
            </a:r>
          </a:p>
          <a:p>
            <a:r>
              <a:rPr lang="en-ZA" dirty="0"/>
              <a:t>This term there was crisis because the circuit needed the schedule on this program and there seemed to be no way forward. </a:t>
            </a:r>
          </a:p>
          <a:p>
            <a:r>
              <a:rPr lang="en-ZA" dirty="0"/>
              <a:t>I asked the management to take work home so I can enter learners marks, it was Wednesday night on Friday they got their reports. For the first time I was given a recognition that indeed I am a ICT educator</a:t>
            </a:r>
            <a:r>
              <a:rPr lang="en-ZA" dirty="0">
                <a:hlinkClick r:id="rId2" action="ppaction://hlinkfile"/>
              </a:rPr>
              <a:t>../../Pictures/sams.jpg</a:t>
            </a:r>
            <a:endParaRPr lang="en-ZA" dirty="0"/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A TEACHER IS A TEACHER EVERYWHERE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Thanks to my church pastor who supports the vision I have of starting computer lessons at church as a community project</a:t>
            </a:r>
          </a:p>
          <a:p>
            <a:r>
              <a:rPr lang="en-ZA" dirty="0"/>
              <a:t>We also help community FET pupils with extra lessons. The church bought the Matric Uploaded CD’s for different learning areas. </a:t>
            </a:r>
          </a:p>
          <a:p>
            <a:r>
              <a:rPr lang="en-ZA" dirty="0"/>
              <a:t>Learners are attended to for monotoring every Saturday </a:t>
            </a:r>
          </a:p>
          <a:p>
            <a:r>
              <a:rPr lang="en-ZA" dirty="0">
                <a:hlinkClick r:id="rId2" action="ppaction://hlinkfile"/>
              </a:rPr>
              <a:t>../../Pictures/AutoCollage/community%20projects.jpg</a:t>
            </a:r>
            <a:endParaRPr lang="en-ZA" dirty="0"/>
          </a:p>
          <a:p>
            <a:endParaRPr lang="en-ZA" dirty="0"/>
          </a:p>
        </p:txBody>
      </p:sp>
    </p:spTree>
  </p:cSld>
  <p:clrMapOvr>
    <a:masterClrMapping/>
  </p:clrMapOvr>
  <p:transition>
    <p:newsfla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TIPS FOR YOUR 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/>
              <a:t>PERSEVERE</a:t>
            </a:r>
          </a:p>
          <a:p>
            <a:r>
              <a:rPr lang="en-ZA" dirty="0"/>
              <a:t>LEARN FROM OTHERS</a:t>
            </a:r>
          </a:p>
          <a:p>
            <a:r>
              <a:rPr lang="en-ZA" dirty="0"/>
              <a:t>PLAN THE POSSIBLE</a:t>
            </a:r>
          </a:p>
          <a:p>
            <a:r>
              <a:rPr lang="en-ZA" dirty="0"/>
              <a:t>MONITOR AND EVALUATE EACH STEP OF THE PROCESS</a:t>
            </a:r>
          </a:p>
          <a:p>
            <a:r>
              <a:rPr lang="en-ZA" dirty="0"/>
              <a:t>BE COSULTATIVE</a:t>
            </a:r>
          </a:p>
          <a:p>
            <a:r>
              <a:rPr lang="en-ZA" dirty="0"/>
              <a:t>BE ACCOUNTABLE</a:t>
            </a:r>
          </a:p>
          <a:p>
            <a:r>
              <a:rPr lang="en-ZA" dirty="0"/>
              <a:t>BE TRANSPARENT</a:t>
            </a:r>
          </a:p>
          <a:p>
            <a:r>
              <a:rPr lang="en-ZA" dirty="0"/>
              <a:t>BE FAIR</a:t>
            </a:r>
          </a:p>
          <a:p>
            <a:r>
              <a:rPr lang="en-ZA" dirty="0"/>
              <a:t>COMMUNICATE </a:t>
            </a:r>
          </a:p>
          <a:p>
            <a:r>
              <a:rPr lang="en-ZA" dirty="0"/>
              <a:t>MAINTAIN WHAT YOU KNOW AND BE CONSISTENT</a:t>
            </a:r>
          </a:p>
          <a:p>
            <a:endParaRPr lang="en-ZA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6" dur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6" dur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1" dur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6" dur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1" dur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6" dur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1" dur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ZA" dirty="0"/>
              <a:t> For this initiative to be successful, we need full support of the department to endorse the policies from above for ICT. </a:t>
            </a:r>
          </a:p>
          <a:p>
            <a:r>
              <a:rPr lang="en-ZA" dirty="0"/>
              <a:t>Since our learners are learning better with technology we have to consider and nurture this interest.</a:t>
            </a:r>
          </a:p>
          <a:p>
            <a:r>
              <a:rPr lang="en-ZA" dirty="0"/>
              <a:t>Governing bodies and management to take into consideration when buying LSTM to include ICT materials</a:t>
            </a:r>
          </a:p>
          <a:p>
            <a:r>
              <a:rPr lang="en-ZA" dirty="0"/>
              <a:t>Schools to have hired technicians for the smooth running of ICT in schools.</a:t>
            </a:r>
          </a:p>
          <a:p>
            <a:r>
              <a:rPr lang="en-ZA" dirty="0"/>
              <a:t>Schools to recognise and take into consideration peer coaching and collaborate with nearby schools to learn more on ICT.</a:t>
            </a:r>
          </a:p>
          <a:p>
            <a:r>
              <a:rPr lang="en-ZA" dirty="0"/>
              <a:t>South Africa to have organisation such as Naace were all stake holders will come together and discuss policies affecting ICT in the country.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I THANK YOU ALL FOR YOUR ATTENTION </a:t>
            </a:r>
          </a:p>
        </p:txBody>
      </p:sp>
      <p:pic>
        <p:nvPicPr>
          <p:cNvPr id="5" name="Picture Placeholder 4" descr="541165_477499858940342_1561932253_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232" r="3232"/>
          <a:stretch>
            <a:fillRect/>
          </a:stretch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ZA" sz="1200" dirty="0">
                <a:solidFill>
                  <a:schemeClr val="accent4">
                    <a:lumMod val="50000"/>
                  </a:schemeClr>
                </a:solidFill>
              </a:rPr>
              <a:t>APPRECIATIONS ALSO GOES TO Microsoft PIL and SchoolnetSA. To my mentor Avuxeni, Coza Cares, Uniforum, Netday, ISPA I say thank I walked this route because you were just there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CC855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CC855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959</TotalTime>
  <Words>1294</Words>
  <Application>Microsoft Office PowerPoint</Application>
  <PresentationFormat>On-screen Show (4:3)</PresentationFormat>
  <Paragraphs>111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Constantia</vt:lpstr>
      <vt:lpstr>Wingdings</vt:lpstr>
      <vt:lpstr>Wingdings 2</vt:lpstr>
      <vt:lpstr>Wingdings 3</vt:lpstr>
      <vt:lpstr>Apex</vt:lpstr>
      <vt:lpstr>SCHOOLNETSA CONFERENCE FREESTATE UNIVERSITY</vt:lpstr>
      <vt:lpstr>Mokhudu machaba from ngwanamago primary school </vt:lpstr>
      <vt:lpstr>What is ICT</vt:lpstr>
      <vt:lpstr>SUCCESS OF THE SCHOOL</vt:lpstr>
      <vt:lpstr>SUCCESS CONTINUES</vt:lpstr>
      <vt:lpstr>BUYING EQUIPMENTS FOR ICT AT SCHOOL</vt:lpstr>
      <vt:lpstr>PowerPoint Presentation</vt:lpstr>
      <vt:lpstr>BUDGET PROCESS AND ITS POLICY</vt:lpstr>
      <vt:lpstr>ICT POLICY DEVELOPMENT CYCLE</vt:lpstr>
      <vt:lpstr>WHO MUST BE INVOLVED IN POLICY MAKING</vt:lpstr>
      <vt:lpstr>ME AS AN ICT LEADER AT SCHOOL</vt:lpstr>
      <vt:lpstr>CONTINUES.......</vt:lpstr>
      <vt:lpstr>Initiated projects at school</vt:lpstr>
      <vt:lpstr>PROJECT CONTINUES (PAPER DOLL)</vt:lpstr>
      <vt:lpstr>PowerPoint Presentation</vt:lpstr>
      <vt:lpstr>PowerPoint Presentation</vt:lpstr>
      <vt:lpstr>PROJECT ...... (MUSIC MIMING &amp; SINGING) 2013</vt:lpstr>
      <vt:lpstr>PowerPoint Presentation</vt:lpstr>
      <vt:lpstr>PowerPoint Presentation</vt:lpstr>
      <vt:lpstr>PowerPoint Presentation</vt:lpstr>
      <vt:lpstr>PEER COACHING AND ADMINISTRATIVE WORK.</vt:lpstr>
      <vt:lpstr>PowerPoint Presentation</vt:lpstr>
      <vt:lpstr>PowerPoint Presentation</vt:lpstr>
      <vt:lpstr>PowerPoint Presentation</vt:lpstr>
      <vt:lpstr>SAMS </vt:lpstr>
      <vt:lpstr>A TEACHER IS A TEACHER EVERYWHERE</vt:lpstr>
      <vt:lpstr>TIPS FOR YOUR SUSTAINABILITY</vt:lpstr>
      <vt:lpstr>RECOMMENDATIONS</vt:lpstr>
      <vt:lpstr>I THANK YOU ALL FOR YOUR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Sedibana</dc:creator>
  <cp:lastModifiedBy>Mokhudu Mojapelo</cp:lastModifiedBy>
  <cp:revision>78</cp:revision>
  <dcterms:created xsi:type="dcterms:W3CDTF">2013-06-25T17:48:29Z</dcterms:created>
  <dcterms:modified xsi:type="dcterms:W3CDTF">2025-12-22T15:44:53Z</dcterms:modified>
</cp:coreProperties>
</file>